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4"/>
  </p:sldMasterIdLst>
  <p:notesMasterIdLst>
    <p:notesMasterId r:id="rId15"/>
  </p:notesMasterIdLst>
  <p:handoutMasterIdLst>
    <p:handoutMasterId r:id="rId16"/>
  </p:handoutMasterIdLst>
  <p:sldIdLst>
    <p:sldId id="320" r:id="rId5"/>
    <p:sldId id="321" r:id="rId6"/>
    <p:sldId id="327" r:id="rId7"/>
    <p:sldId id="322" r:id="rId8"/>
    <p:sldId id="323" r:id="rId9"/>
    <p:sldId id="325" r:id="rId10"/>
    <p:sldId id="328" r:id="rId11"/>
    <p:sldId id="326" r:id="rId12"/>
    <p:sldId id="319" r:id="rId13"/>
    <p:sldId id="32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40" userDrawn="1">
          <p15:clr>
            <a:srgbClr val="A4A3A4"/>
          </p15:clr>
        </p15:guide>
        <p15:guide id="3" orient="horz" pos="841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orient="horz" pos="3888" userDrawn="1">
          <p15:clr>
            <a:srgbClr val="A4A3A4"/>
          </p15:clr>
        </p15:guide>
        <p15:guide id="6" orient="horz" pos="432" userDrawn="1">
          <p15:clr>
            <a:srgbClr val="A4A3A4"/>
          </p15:clr>
        </p15:guide>
        <p15:guide id="7" pos="177" userDrawn="1">
          <p15:clr>
            <a:srgbClr val="A4A3A4"/>
          </p15:clr>
        </p15:guide>
        <p15:guide id="8" pos="640" userDrawn="1">
          <p15:clr>
            <a:srgbClr val="A4A3A4"/>
          </p15:clr>
        </p15:guide>
        <p15:guide id="9" pos="7040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75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DBE"/>
    <a:srgbClr val="0358A5"/>
    <a:srgbClr val="035EB1"/>
    <a:srgbClr val="0362B9"/>
    <a:srgbClr val="036CCB"/>
    <a:srgbClr val="0D30C3"/>
    <a:srgbClr val="0A55D0"/>
    <a:srgbClr val="094BB7"/>
    <a:srgbClr val="0846A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3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074" y="60"/>
      </p:cViewPr>
      <p:guideLst>
        <p:guide orient="horz" pos="2160"/>
        <p:guide orient="horz" pos="240"/>
        <p:guide orient="horz" pos="841"/>
        <p:guide orient="horz" pos="4128"/>
        <p:guide orient="horz" pos="3888"/>
        <p:guide orient="horz" pos="432"/>
        <p:guide pos="177"/>
        <p:guide pos="640"/>
        <p:guide pos="7040"/>
        <p:guide pos="3840"/>
        <p:guide pos="75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-2794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e Phillips" userId="6bdacd1cf4540e90" providerId="LiveId" clId="{8D3574E7-36CA-462C-8E52-63607AC64239}"/>
    <pc:docChg chg="modSld">
      <pc:chgData name="Cole Phillips" userId="6bdacd1cf4540e90" providerId="LiveId" clId="{8D3574E7-36CA-462C-8E52-63607AC64239}" dt="2021-10-13T19:54:08.590" v="0" actId="14100"/>
      <pc:docMkLst>
        <pc:docMk/>
      </pc:docMkLst>
      <pc:sldChg chg="modSp mod">
        <pc:chgData name="Cole Phillips" userId="6bdacd1cf4540e90" providerId="LiveId" clId="{8D3574E7-36CA-462C-8E52-63607AC64239}" dt="2021-10-13T19:54:08.590" v="0" actId="14100"/>
        <pc:sldMkLst>
          <pc:docMk/>
          <pc:sldMk cId="3855357577" sldId="322"/>
        </pc:sldMkLst>
        <pc:picChg chg="mod">
          <ac:chgData name="Cole Phillips" userId="6bdacd1cf4540e90" providerId="LiveId" clId="{8D3574E7-36CA-462C-8E52-63607AC64239}" dt="2021-10-13T19:54:08.590" v="0" actId="14100"/>
          <ac:picMkLst>
            <pc:docMk/>
            <pc:sldMk cId="3855357577" sldId="322"/>
            <ac:picMk id="7" creationId="{FA70D131-36CC-4211-AB39-65FF5C9CFA9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peterson\Documents\Ops%20Reports\2021\6%20-%20June\Reports\June%202021%20All%20Open%20Case%20Type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peterson\Documents\Ops%20Reports\2021\6%20-%20June\Reports\June%202021_MONTHLY_OP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peterson\Documents\Ops%20Reports\2021\6%20-%20June\Reports\June%202021%20Case%20Sourc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peterson\Documents\Ops%20Reports\2021\6%20-%20June\Reports\June%202021%20Case%20Sour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lpeterson\Documents\Ops%20Reports\2021\6%20-%20June\Reports\June%202021_S1_CASES_BY_SIT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lpeterson\Documents\Ops%20Reports\2021\6%20-%20June\Reports\June%202021%20Project%20Open_Backlog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lpeterson\Documents\Ops%20Reports\2021\6%20-%20June\Reports\June%202021%20Project%20Open_Backlo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38789785826759E-2"/>
          <c:y val="2.5244969378827652E-2"/>
          <c:w val="0.93536329329777168"/>
          <c:h val="0.7346508390996581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Chart!$B$1</c:f>
              <c:strCache>
                <c:ptCount val="1"/>
                <c:pt idx="0">
                  <c:v>Cust Svc</c:v>
                </c:pt>
              </c:strCache>
            </c:strRef>
          </c:tx>
          <c:spPr>
            <a:solidFill>
              <a:srgbClr val="EC1C2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[0]!CUST_SVC</c:f>
              <c:numCache>
                <c:formatCode>General</c:formatCode>
                <c:ptCount val="12"/>
                <c:pt idx="0">
                  <c:v>18</c:v>
                </c:pt>
                <c:pt idx="1">
                  <c:v>29</c:v>
                </c:pt>
                <c:pt idx="2">
                  <c:v>23</c:v>
                </c:pt>
                <c:pt idx="3">
                  <c:v>24</c:v>
                </c:pt>
                <c:pt idx="4">
                  <c:v>19</c:v>
                </c:pt>
                <c:pt idx="5">
                  <c:v>28</c:v>
                </c:pt>
                <c:pt idx="6">
                  <c:v>23</c:v>
                </c:pt>
                <c:pt idx="7">
                  <c:v>33</c:v>
                </c:pt>
                <c:pt idx="8">
                  <c:v>45</c:v>
                </c:pt>
                <c:pt idx="9">
                  <c:v>34</c:v>
                </c:pt>
                <c:pt idx="10">
                  <c:v>25</c:v>
                </c:pt>
                <c:pt idx="1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26-4F6E-8D71-A3DA3E403B21}"/>
            </c:ext>
          </c:extLst>
        </c:ser>
        <c:ser>
          <c:idx val="2"/>
          <c:order val="1"/>
          <c:tx>
            <c:strRef>
              <c:f>Chart!$C$1</c:f>
              <c:strCache>
                <c:ptCount val="1"/>
                <c:pt idx="0">
                  <c:v>Internal</c:v>
                </c:pt>
              </c:strCache>
            </c:strRef>
          </c:tx>
          <c:spPr>
            <a:solidFill>
              <a:srgbClr val="6D6E7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[0]!INTERNAL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4</c:v>
                </c:pt>
                <c:pt idx="5">
                  <c:v>3</c:v>
                </c:pt>
                <c:pt idx="6">
                  <c:v>80</c:v>
                </c:pt>
                <c:pt idx="7">
                  <c:v>3</c:v>
                </c:pt>
                <c:pt idx="8">
                  <c:v>12</c:v>
                </c:pt>
                <c:pt idx="9">
                  <c:v>6</c:v>
                </c:pt>
                <c:pt idx="10">
                  <c:v>7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26-4F6E-8D71-A3DA3E403B21}"/>
            </c:ext>
          </c:extLst>
        </c:ser>
        <c:ser>
          <c:idx val="0"/>
          <c:order val="2"/>
          <c:tx>
            <c:strRef>
              <c:f>Chart!$D$1</c:f>
              <c:strCache>
                <c:ptCount val="1"/>
                <c:pt idx="0">
                  <c:v>Maint</c:v>
                </c:pt>
              </c:strCache>
            </c:strRef>
          </c:tx>
          <c:spPr>
            <a:solidFill>
              <a:srgbClr val="333333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[0]!MAINT</c:f>
              <c:numCache>
                <c:formatCode>General</c:formatCode>
                <c:ptCount val="12"/>
                <c:pt idx="0">
                  <c:v>54</c:v>
                </c:pt>
                <c:pt idx="1">
                  <c:v>35</c:v>
                </c:pt>
                <c:pt idx="2">
                  <c:v>65</c:v>
                </c:pt>
                <c:pt idx="3">
                  <c:v>70</c:v>
                </c:pt>
                <c:pt idx="4">
                  <c:v>47</c:v>
                </c:pt>
                <c:pt idx="5">
                  <c:v>50</c:v>
                </c:pt>
                <c:pt idx="6">
                  <c:v>119</c:v>
                </c:pt>
                <c:pt idx="7">
                  <c:v>61</c:v>
                </c:pt>
                <c:pt idx="8">
                  <c:v>77</c:v>
                </c:pt>
                <c:pt idx="9">
                  <c:v>98</c:v>
                </c:pt>
                <c:pt idx="10">
                  <c:v>64</c:v>
                </c:pt>
                <c:pt idx="1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26-4F6E-8D71-A3DA3E403B21}"/>
            </c:ext>
          </c:extLst>
        </c:ser>
        <c:ser>
          <c:idx val="3"/>
          <c:order val="3"/>
          <c:tx>
            <c:strRef>
              <c:f>Chart!$E$1</c:f>
              <c:strCache>
                <c:ptCount val="1"/>
                <c:pt idx="0">
                  <c:v>PMD</c:v>
                </c:pt>
              </c:strCache>
            </c:strRef>
          </c:tx>
          <c:spPr>
            <a:solidFill>
              <a:srgbClr val="FFC71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[0]!PMD</c:f>
              <c:numCache>
                <c:formatCode>General</c:formatCode>
                <c:ptCount val="12"/>
                <c:pt idx="0">
                  <c:v>1023</c:v>
                </c:pt>
                <c:pt idx="1">
                  <c:v>1195</c:v>
                </c:pt>
                <c:pt idx="2">
                  <c:v>998</c:v>
                </c:pt>
                <c:pt idx="3">
                  <c:v>1117</c:v>
                </c:pt>
                <c:pt idx="4">
                  <c:v>1044</c:v>
                </c:pt>
                <c:pt idx="5">
                  <c:v>969</c:v>
                </c:pt>
                <c:pt idx="6">
                  <c:v>982</c:v>
                </c:pt>
                <c:pt idx="7">
                  <c:v>947</c:v>
                </c:pt>
                <c:pt idx="8">
                  <c:v>1142</c:v>
                </c:pt>
                <c:pt idx="9">
                  <c:v>1546</c:v>
                </c:pt>
                <c:pt idx="10">
                  <c:v>1920</c:v>
                </c:pt>
                <c:pt idx="11">
                  <c:v>1434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F26-4F6E-8D71-A3DA3E403B21}"/>
            </c:ext>
          </c:extLst>
        </c:ser>
        <c:ser>
          <c:idx val="4"/>
          <c:order val="4"/>
          <c:tx>
            <c:strRef>
              <c:f>Chart!$F$1</c:f>
              <c:strCache>
                <c:ptCount val="1"/>
                <c:pt idx="0">
                  <c:v>PMD (Portal)</c:v>
                </c:pt>
              </c:strCache>
            </c:strRef>
          </c:tx>
          <c:spPr>
            <a:solidFill>
              <a:srgbClr val="00ADEF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[0]!PMD_PORTAL</c:f>
              <c:numCache>
                <c:formatCode>General</c:formatCode>
                <c:ptCount val="12"/>
                <c:pt idx="0">
                  <c:v>67</c:v>
                </c:pt>
                <c:pt idx="1">
                  <c:v>85</c:v>
                </c:pt>
                <c:pt idx="2">
                  <c:v>86</c:v>
                </c:pt>
                <c:pt idx="3">
                  <c:v>99</c:v>
                </c:pt>
                <c:pt idx="4">
                  <c:v>103</c:v>
                </c:pt>
                <c:pt idx="5">
                  <c:v>77</c:v>
                </c:pt>
                <c:pt idx="6">
                  <c:v>65</c:v>
                </c:pt>
                <c:pt idx="7">
                  <c:v>73</c:v>
                </c:pt>
                <c:pt idx="8">
                  <c:v>56</c:v>
                </c:pt>
                <c:pt idx="9">
                  <c:v>68</c:v>
                </c:pt>
                <c:pt idx="10">
                  <c:v>76</c:v>
                </c:pt>
                <c:pt idx="1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26-4F6E-8D71-A3DA3E403B21}"/>
            </c:ext>
          </c:extLst>
        </c:ser>
        <c:ser>
          <c:idx val="5"/>
          <c:order val="5"/>
          <c:tx>
            <c:strRef>
              <c:f>Chart!$G$1</c:f>
              <c:strCache>
                <c:ptCount val="1"/>
                <c:pt idx="0">
                  <c:v>Project</c:v>
                </c:pt>
              </c:strCache>
            </c:strRef>
          </c:tx>
          <c:spPr>
            <a:solidFill>
              <a:srgbClr val="BDFF2B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[0]!PROJECT</c:f>
              <c:numCache>
                <c:formatCode>General</c:formatCode>
                <c:ptCount val="12"/>
                <c:pt idx="0">
                  <c:v>46</c:v>
                </c:pt>
                <c:pt idx="1">
                  <c:v>55</c:v>
                </c:pt>
                <c:pt idx="2">
                  <c:v>18</c:v>
                </c:pt>
                <c:pt idx="3">
                  <c:v>25</c:v>
                </c:pt>
                <c:pt idx="4">
                  <c:v>25</c:v>
                </c:pt>
                <c:pt idx="5">
                  <c:v>13</c:v>
                </c:pt>
                <c:pt idx="6">
                  <c:v>54</c:v>
                </c:pt>
                <c:pt idx="7">
                  <c:v>18</c:v>
                </c:pt>
                <c:pt idx="8">
                  <c:v>31</c:v>
                </c:pt>
                <c:pt idx="9">
                  <c:v>26</c:v>
                </c:pt>
                <c:pt idx="10">
                  <c:v>18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F26-4F6E-8D71-A3DA3E403B21}"/>
            </c:ext>
          </c:extLst>
        </c:ser>
        <c:ser>
          <c:idx val="6"/>
          <c:order val="6"/>
          <c:tx>
            <c:strRef>
              <c:f>Chart!$H$1</c:f>
              <c:strCache>
                <c:ptCount val="1"/>
                <c:pt idx="0">
                  <c:v>RMA</c:v>
                </c:pt>
              </c:strCache>
            </c:strRef>
          </c:tx>
          <c:spPr>
            <a:solidFill>
              <a:srgbClr val="BC1A8C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[0]!RMA</c:f>
              <c:numCache>
                <c:formatCode>General</c:formatCode>
                <c:ptCount val="12"/>
                <c:pt idx="0">
                  <c:v>691</c:v>
                </c:pt>
                <c:pt idx="1">
                  <c:v>695</c:v>
                </c:pt>
                <c:pt idx="2">
                  <c:v>679</c:v>
                </c:pt>
                <c:pt idx="3">
                  <c:v>766</c:v>
                </c:pt>
                <c:pt idx="4">
                  <c:v>682</c:v>
                </c:pt>
                <c:pt idx="5">
                  <c:v>566</c:v>
                </c:pt>
                <c:pt idx="6">
                  <c:v>562</c:v>
                </c:pt>
                <c:pt idx="7">
                  <c:v>603</c:v>
                </c:pt>
                <c:pt idx="8">
                  <c:v>656</c:v>
                </c:pt>
                <c:pt idx="9">
                  <c:v>672</c:v>
                </c:pt>
                <c:pt idx="10">
                  <c:v>604</c:v>
                </c:pt>
                <c:pt idx="11">
                  <c:v>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F26-4F6E-8D71-A3DA3E403B21}"/>
            </c:ext>
          </c:extLst>
        </c:ser>
        <c:ser>
          <c:idx val="7"/>
          <c:order val="7"/>
          <c:tx>
            <c:strRef>
              <c:f>Chart!$I$1</c:f>
              <c:strCache>
                <c:ptCount val="1"/>
                <c:pt idx="0">
                  <c:v>Request</c:v>
                </c:pt>
              </c:strCache>
            </c:strRef>
          </c:tx>
          <c:spPr>
            <a:solidFill>
              <a:srgbClr val="FF7600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[0]!REQUEST</c:f>
              <c:numCache>
                <c:formatCode>General</c:formatCode>
                <c:ptCount val="12"/>
                <c:pt idx="0">
                  <c:v>988</c:v>
                </c:pt>
                <c:pt idx="1">
                  <c:v>1074</c:v>
                </c:pt>
                <c:pt idx="2">
                  <c:v>1118</c:v>
                </c:pt>
                <c:pt idx="3">
                  <c:v>875</c:v>
                </c:pt>
                <c:pt idx="4">
                  <c:v>737</c:v>
                </c:pt>
                <c:pt idx="5">
                  <c:v>678</c:v>
                </c:pt>
                <c:pt idx="6">
                  <c:v>816</c:v>
                </c:pt>
                <c:pt idx="7">
                  <c:v>924</c:v>
                </c:pt>
                <c:pt idx="8">
                  <c:v>1048</c:v>
                </c:pt>
                <c:pt idx="9">
                  <c:v>1084</c:v>
                </c:pt>
                <c:pt idx="10">
                  <c:v>981</c:v>
                </c:pt>
                <c:pt idx="11">
                  <c:v>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F26-4F6E-8D71-A3DA3E403B21}"/>
            </c:ext>
          </c:extLst>
        </c:ser>
        <c:ser>
          <c:idx val="8"/>
          <c:order val="8"/>
          <c:tx>
            <c:strRef>
              <c:f>Chart!$J$1</c:f>
              <c:strCache>
                <c:ptCount val="1"/>
                <c:pt idx="0">
                  <c:v>Tech Support</c:v>
                </c:pt>
              </c:strCache>
            </c:strRef>
          </c:tx>
          <c:spPr>
            <a:solidFill>
              <a:srgbClr val="0039C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[0]!TECH_SUPPORT</c:f>
              <c:numCache>
                <c:formatCode>General</c:formatCode>
                <c:ptCount val="12"/>
                <c:pt idx="0">
                  <c:v>2165</c:v>
                </c:pt>
                <c:pt idx="1">
                  <c:v>2282</c:v>
                </c:pt>
                <c:pt idx="2">
                  <c:v>2189</c:v>
                </c:pt>
                <c:pt idx="3">
                  <c:v>2321</c:v>
                </c:pt>
                <c:pt idx="4">
                  <c:v>1915</c:v>
                </c:pt>
                <c:pt idx="5">
                  <c:v>1906</c:v>
                </c:pt>
                <c:pt idx="6">
                  <c:v>2204</c:v>
                </c:pt>
                <c:pt idx="7">
                  <c:v>2041</c:v>
                </c:pt>
                <c:pt idx="8">
                  <c:v>2268</c:v>
                </c:pt>
                <c:pt idx="9">
                  <c:v>2212</c:v>
                </c:pt>
                <c:pt idx="10">
                  <c:v>1946</c:v>
                </c:pt>
                <c:pt idx="11">
                  <c:v>1912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F26-4F6E-8D71-A3DA3E403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0"/>
        <c:overlap val="100"/>
        <c:axId val="568323968"/>
        <c:axId val="568323312"/>
      </c:barChart>
      <c:lineChart>
        <c:grouping val="standard"/>
        <c:varyColors val="0"/>
        <c:ser>
          <c:idx val="10"/>
          <c:order val="9"/>
          <c:tx>
            <c:strRef>
              <c:f>Chart!$L$1</c:f>
              <c:strCache>
                <c:ptCount val="1"/>
                <c:pt idx="0">
                  <c:v>Backlog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7F26-4F6E-8D71-A3DA3E403B21}"/>
              </c:ext>
            </c:extLst>
          </c:dPt>
          <c:dPt>
            <c:idx val="1"/>
            <c:marker>
              <c:symbol val="circle"/>
              <c:size val="10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7F26-4F6E-8D71-A3DA3E403B21}"/>
              </c:ext>
            </c:extLst>
          </c:dPt>
          <c:dPt>
            <c:idx val="2"/>
            <c:marker>
              <c:symbol val="circle"/>
              <c:size val="10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7F26-4F6E-8D71-A3DA3E403B21}"/>
              </c:ext>
            </c:extLst>
          </c:dPt>
          <c:dPt>
            <c:idx val="3"/>
            <c:marker>
              <c:symbol val="circle"/>
              <c:size val="10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7F26-4F6E-8D71-A3DA3E403B21}"/>
              </c:ext>
            </c:extLst>
          </c:dPt>
          <c:dPt>
            <c:idx val="4"/>
            <c:marker>
              <c:symbol val="circle"/>
              <c:size val="10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7F26-4F6E-8D71-A3DA3E403B21}"/>
              </c:ext>
            </c:extLst>
          </c:dPt>
          <c:dPt>
            <c:idx val="5"/>
            <c:marker>
              <c:symbol val="circle"/>
              <c:size val="10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7F26-4F6E-8D71-A3DA3E403B21}"/>
              </c:ext>
            </c:extLst>
          </c:dPt>
          <c:dPt>
            <c:idx val="6"/>
            <c:marker>
              <c:symbol val="diamond"/>
              <c:size val="12"/>
              <c:spPr>
                <a:solidFill>
                  <a:srgbClr val="FFFFFF"/>
                </a:solidFill>
                <a:ln w="9525"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7F26-4F6E-8D71-A3DA3E403B21}"/>
              </c:ext>
            </c:extLst>
          </c:dPt>
          <c:dPt>
            <c:idx val="7"/>
            <c:marker>
              <c:symbol val="diamond"/>
              <c:size val="12"/>
              <c:spPr>
                <a:solidFill>
                  <a:srgbClr val="FFFFFF"/>
                </a:solidFill>
                <a:ln w="9525"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c:spPr>
            </c:marker>
            <c:bubble3D val="0"/>
            <c:spPr>
              <a:ln w="28575" cap="rnd">
                <a:solidFill>
                  <a:srgbClr val="CCCCCC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7F26-4F6E-8D71-A3DA3E403B21}"/>
              </c:ext>
            </c:extLst>
          </c:dPt>
          <c:dPt>
            <c:idx val="8"/>
            <c:marker>
              <c:symbol val="diamond"/>
              <c:size val="12"/>
              <c:spPr>
                <a:solidFill>
                  <a:srgbClr val="FFFFFF"/>
                </a:solidFill>
                <a:ln w="9525"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c:spPr>
            </c:marker>
            <c:bubble3D val="0"/>
            <c:spPr>
              <a:ln w="28575" cap="rnd">
                <a:solidFill>
                  <a:srgbClr val="CCCCCC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7F26-4F6E-8D71-A3DA3E403B21}"/>
              </c:ext>
            </c:extLst>
          </c:dPt>
          <c:dPt>
            <c:idx val="9"/>
            <c:marker>
              <c:symbol val="diamond"/>
              <c:size val="12"/>
              <c:spPr>
                <a:solidFill>
                  <a:srgbClr val="FFFFFF"/>
                </a:solidFill>
                <a:ln w="9525"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c:spPr>
            </c:marker>
            <c:bubble3D val="0"/>
            <c:spPr>
              <a:ln w="28575" cap="rnd">
                <a:solidFill>
                  <a:srgbClr val="CCCCCC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7F26-4F6E-8D71-A3DA3E403B21}"/>
              </c:ext>
            </c:extLst>
          </c:dPt>
          <c:dPt>
            <c:idx val="10"/>
            <c:marker>
              <c:symbol val="diamond"/>
              <c:size val="12"/>
              <c:spPr>
                <a:solidFill>
                  <a:srgbClr val="FFFFFF"/>
                </a:solidFill>
                <a:ln w="9525"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c:spPr>
            </c:marker>
            <c:bubble3D val="0"/>
            <c:spPr>
              <a:ln w="28575" cap="rnd">
                <a:solidFill>
                  <a:srgbClr val="CCCCCC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7F26-4F6E-8D71-A3DA3E403B21}"/>
              </c:ext>
            </c:extLst>
          </c:dPt>
          <c:dPt>
            <c:idx val="11"/>
            <c:marker>
              <c:symbol val="diamond"/>
              <c:size val="12"/>
              <c:spPr>
                <a:solidFill>
                  <a:srgbClr val="FFFFFF"/>
                </a:solidFill>
                <a:ln w="9525"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  <a:bevelB/>
                </a:sp3d>
              </c:spPr>
            </c:marker>
            <c:bubble3D val="0"/>
            <c:spPr>
              <a:ln w="28575" cap="rnd">
                <a:solidFill>
                  <a:srgbClr val="CCCCCC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7F26-4F6E-8D71-A3DA3E403B21}"/>
              </c:ext>
            </c:extLst>
          </c:dPt>
          <c:dLbls>
            <c:dLbl>
              <c:idx val="6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F26-4F6E-8D71-A3DA3E403B21}"/>
                </c:ext>
              </c:extLst>
            </c:dLbl>
            <c:dLbl>
              <c:idx val="7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F26-4F6E-8D71-A3DA3E403B21}"/>
                </c:ext>
              </c:extLst>
            </c:dLbl>
            <c:dLbl>
              <c:idx val="8"/>
              <c:layout>
                <c:manualLayout>
                  <c:x val="-3.3817225545559694E-2"/>
                  <c:y val="-4.945212268046918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F26-4F6E-8D71-A3DA3E403B21}"/>
                </c:ext>
              </c:extLst>
            </c:dLbl>
            <c:dLbl>
              <c:idx val="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F26-4F6E-8D71-A3DA3E403B21}"/>
                </c:ext>
              </c:extLst>
            </c:dLbl>
            <c:dLbl>
              <c:idx val="1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F26-4F6E-8D71-A3DA3E403B21}"/>
                </c:ext>
              </c:extLst>
            </c:dLbl>
            <c:dLbl>
              <c:idx val="1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7F26-4F6E-8D71-A3DA3E403B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Chart!$A$2:$A$19</c:f>
              <c:numCache>
                <c:formatCode>mmm\-yy</c:formatCode>
                <c:ptCount val="18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</c:numCache>
            </c:numRef>
          </c:cat>
          <c:val>
            <c:numRef>
              <c:f>[0]!BACKLOG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2829</c:v>
                </c:pt>
                <c:pt idx="7">
                  <c:v>2936</c:v>
                </c:pt>
                <c:pt idx="8">
                  <c:v>2760</c:v>
                </c:pt>
                <c:pt idx="9">
                  <c:v>2918</c:v>
                </c:pt>
                <c:pt idx="10">
                  <c:v>2772</c:v>
                </c:pt>
                <c:pt idx="11">
                  <c:v>2680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F26-4F6E-8D71-A3DA3E403B21}"/>
            </c:ext>
          </c:extLst>
        </c:ser>
        <c:ser>
          <c:idx val="9"/>
          <c:order val="10"/>
          <c:tx>
            <c:strRef>
              <c:f>Chart!$K$1</c:f>
              <c:strCache>
                <c:ptCount val="1"/>
                <c:pt idx="0">
                  <c:v>Total Open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Chart!$A$2:$A$19</c:f>
              <c:numCache>
                <c:formatCode>mmm\-yy</c:formatCode>
                <c:ptCount val="18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  <c:pt idx="12">
                  <c:v>44197</c:v>
                </c:pt>
                <c:pt idx="13">
                  <c:v>44228</c:v>
                </c:pt>
                <c:pt idx="14">
                  <c:v>44256</c:v>
                </c:pt>
                <c:pt idx="15">
                  <c:v>44287</c:v>
                </c:pt>
                <c:pt idx="16">
                  <c:v>44317</c:v>
                </c:pt>
                <c:pt idx="17">
                  <c:v>44348</c:v>
                </c:pt>
              </c:numCache>
            </c:numRef>
          </c:cat>
          <c:val>
            <c:numRef>
              <c:f>[0]!TOTAL_OPEN</c:f>
              <c:numCache>
                <c:formatCode>General</c:formatCode>
                <c:ptCount val="12"/>
                <c:pt idx="0">
                  <c:v>5052</c:v>
                </c:pt>
                <c:pt idx="1">
                  <c:v>5450</c:v>
                </c:pt>
                <c:pt idx="2">
                  <c:v>5176</c:v>
                </c:pt>
                <c:pt idx="3">
                  <c:v>5298</c:v>
                </c:pt>
                <c:pt idx="4">
                  <c:v>4576</c:v>
                </c:pt>
                <c:pt idx="5">
                  <c:v>4290</c:v>
                </c:pt>
                <c:pt idx="6">
                  <c:v>4905</c:v>
                </c:pt>
                <c:pt idx="7">
                  <c:v>4703</c:v>
                </c:pt>
                <c:pt idx="8">
                  <c:v>5335</c:v>
                </c:pt>
                <c:pt idx="9">
                  <c:v>5746</c:v>
                </c:pt>
                <c:pt idx="10">
                  <c:v>5641</c:v>
                </c:pt>
                <c:pt idx="11">
                  <c:v>5145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F26-4F6E-8D71-A3DA3E403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8323968"/>
        <c:axId val="568323312"/>
      </c:lineChart>
      <c:dateAx>
        <c:axId val="568323968"/>
        <c:scaling>
          <c:orientation val="minMax"/>
        </c:scaling>
        <c:delete val="0"/>
        <c:axPos val="b"/>
        <c:numFmt formatCode="mmm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323312"/>
        <c:crosses val="autoZero"/>
        <c:auto val="1"/>
        <c:lblOffset val="100"/>
        <c:baseTimeUnit val="months"/>
      </c:dateAx>
      <c:valAx>
        <c:axId val="56832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323968"/>
        <c:crosses val="autoZero"/>
        <c:crossBetween val="between"/>
      </c:valAx>
      <c:spPr>
        <a:noFill/>
        <a:ln>
          <a:solidFill>
            <a:schemeClr val="bg2">
              <a:lumMod val="75000"/>
            </a:schemeClr>
          </a:solidFill>
        </a:ln>
        <a:effectLst/>
      </c:spPr>
    </c:plotArea>
    <c:legend>
      <c:legendPos val="b"/>
      <c:legendEntry>
        <c:idx val="10"/>
        <c:delete val="1"/>
      </c:legendEntry>
      <c:layout>
        <c:manualLayout>
          <c:xMode val="edge"/>
          <c:yMode val="edge"/>
          <c:x val="0.17456965423774931"/>
          <c:y val="0.81886239744507461"/>
          <c:w val="0.70035449895284752"/>
          <c:h val="7.80405138908524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0070C0"/>
      </a:solidFill>
      <a:round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[June 2021_MONTHLY_OPS.xlsx]Opened by PG!PivotTable1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4472C4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</c:pivotFmt>
      <c:pivotFmt>
        <c:idx val="2"/>
        <c:spPr>
          <a:solidFill>
            <a:srgbClr val="ED7D3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1784511784511785E-2"/>
              <c:y val="-2.06718346253230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FF008F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1.1784511784511785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BDFF2B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3.1986531986531987E-2"/>
              <c:y val="3.359173126614984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BC14A6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6835016835016834E-3"/>
              <c:y val="-5.167958656330749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1975A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0101010101010109E-2"/>
              <c:y val="-1.55038759689922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39C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8.4175084175084174E-3"/>
              <c:y val="7.751937984496123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00A9B4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0101010101010086E-2"/>
              <c:y val="-5.167958656330844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6D6E7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3.3670033670033669E-3"/>
              <c:y val="-2.067183462532299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EE1C24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3.535353535353529E-2"/>
              <c:y val="2.067183462532299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997300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2.3569023569023569E-2"/>
              <c:y val="1.55038759689922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2.5252525252525252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272BA7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5151515151515213E-2"/>
              <c:y val="1.291989664082668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00B250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3.3670033670034905E-3"/>
              <c:y val="1.55038759689922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rgbClr val="00ADEF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0"/>
              <c:y val="2.067183462532299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rgbClr val="6A1499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5.0505050505050509E-3"/>
              <c:y val="2.583979328165374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FFC712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3.3670033670033669E-3"/>
              <c:y val="-1.03359173126615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CCCCCC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</c:pivotFmt>
      <c:pivotFmt>
        <c:idx val="19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rgbClr val="4472C4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</c:pivotFmt>
      <c:pivotFmt>
        <c:idx val="21"/>
        <c:spPr>
          <a:solidFill>
            <a:srgbClr val="ED7D3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1784511784511785E-2"/>
              <c:y val="-2.06718346253230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FF008F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1.1784511784511785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BDFF2B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3.1986531986531987E-2"/>
              <c:y val="3.359173126614984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00ADEF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0"/>
              <c:y val="2.067183462532299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00B250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3.3670033670034905E-3"/>
              <c:y val="1.55038759689922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rgbClr val="272BA7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5151515151515213E-2"/>
              <c:y val="1.291989664082668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EE1C24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3.535353535353529E-2"/>
              <c:y val="2.067183462532299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2.5252525252525252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rgbClr val="997300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2.3569023569023569E-2"/>
              <c:y val="1.55038759689922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6D6E7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3.3670033670033669E-3"/>
              <c:y val="-2.067183462532299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00A9B4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0101010101010086E-2"/>
              <c:y val="-5.167958656330844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0039C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8.4175084175084174E-3"/>
              <c:y val="7.751937984496123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rgbClr val="F1975A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0101010101010109E-2"/>
              <c:y val="-1.55038759689922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rgbClr val="FFC712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3.3670033670033669E-3"/>
              <c:y val="-1.03359173126615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rgbClr val="6A1499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5.0505050505050509E-3"/>
              <c:y val="2.583979328165374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rgbClr val="CCCCCC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</c:pivotFmt>
      <c:pivotFmt>
        <c:idx val="37"/>
        <c:spPr>
          <a:solidFill>
            <a:srgbClr val="BC14A6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6835016835016834E-3"/>
              <c:y val="-5.167958656330749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rgbClr val="4472C4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</c:pivotFmt>
      <c:pivotFmt>
        <c:idx val="40"/>
        <c:spPr>
          <a:solidFill>
            <a:srgbClr val="ED7D3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1784511784511785E-2"/>
              <c:y val="-2.067183462532300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rgbClr val="FF008F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1.1784511784511785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rgbClr val="BDFF2B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3.1986531986531987E-2"/>
              <c:y val="3.359173126614984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rgbClr val="00ADEF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0"/>
              <c:y val="2.067183462532299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rgbClr val="00B250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3.3670033670034905E-3"/>
              <c:y val="1.55038759689922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rgbClr val="272BA7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5151515151515213E-2"/>
              <c:y val="1.291989664082668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rgbClr val="EE1C24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3.535353535353529E-2"/>
              <c:y val="2.067183462532299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2.5252525252525252E-2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rgbClr val="997300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2.3569023569023569E-2"/>
              <c:y val="1.55038759689922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rgbClr val="6D6E7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3.3670033670033669E-3"/>
              <c:y val="-2.067183462532299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rgbClr val="00A9B4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0101010101010086E-2"/>
              <c:y val="-5.167958656330844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rgbClr val="0039C1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8.4175084175084174E-3"/>
              <c:y val="7.7519379844961239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rgbClr val="F1975A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0101010101010109E-2"/>
              <c:y val="-1.550387596899224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rgbClr val="FFC712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3.3670033670033669E-3"/>
              <c:y val="-1.03359173126615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rgbClr val="6A1499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5.0505050505050509E-3"/>
              <c:y val="2.5839793281653748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rgbClr val="CCCCCC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</c:pivotFmt>
      <c:pivotFmt>
        <c:idx val="56"/>
        <c:spPr>
          <a:solidFill>
            <a:srgbClr val="BC14A6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>
            <a:bevelT/>
            <a:bevelB prst="angle"/>
          </a:sp3d>
        </c:spPr>
        <c:dLbl>
          <c:idx val="0"/>
          <c:layout>
            <c:manualLayout>
              <c:x val="-1.6835016835016834E-3"/>
              <c:y val="-5.167958656330749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'Opened by PG'!$AJ$1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noFill/>
            </a:ln>
            <a:scene3d>
              <a:camera prst="orthographicFront"/>
              <a:lightRig rig="threePt" dir="t"/>
            </a:scene3d>
            <a:sp3d>
              <a:bevelT/>
              <a:bevelB prst="angle"/>
            </a:sp3d>
          </c:spPr>
          <c:dPt>
            <c:idx val="0"/>
            <c:bubble3D val="0"/>
            <c:spPr>
              <a:solidFill>
                <a:srgbClr val="4472C4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01-9FE9-470E-B221-D54F0A3419DF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03-9FE9-470E-B221-D54F0A3419DF}"/>
              </c:ext>
            </c:extLst>
          </c:dPt>
          <c:dPt>
            <c:idx val="2"/>
            <c:bubble3D val="0"/>
            <c:spPr>
              <a:solidFill>
                <a:srgbClr val="FF008F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05-9FE9-470E-B221-D54F0A3419DF}"/>
              </c:ext>
            </c:extLst>
          </c:dPt>
          <c:dPt>
            <c:idx val="3"/>
            <c:bubble3D val="0"/>
            <c:spPr>
              <a:solidFill>
                <a:srgbClr val="BDFF2B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07-9FE9-470E-B221-D54F0A3419DF}"/>
              </c:ext>
            </c:extLst>
          </c:dPt>
          <c:dPt>
            <c:idx val="4"/>
            <c:bubble3D val="0"/>
            <c:spPr>
              <a:solidFill>
                <a:srgbClr val="00ADEF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09-9FE9-470E-B221-D54F0A3419DF}"/>
              </c:ext>
            </c:extLst>
          </c:dPt>
          <c:dPt>
            <c:idx val="5"/>
            <c:bubble3D val="0"/>
            <c:spPr>
              <a:solidFill>
                <a:srgbClr val="00B250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0B-9FE9-470E-B221-D54F0A3419DF}"/>
              </c:ext>
            </c:extLst>
          </c:dPt>
          <c:dPt>
            <c:idx val="6"/>
            <c:bubble3D val="0"/>
            <c:spPr>
              <a:solidFill>
                <a:srgbClr val="272BA7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0D-9FE9-470E-B221-D54F0A3419DF}"/>
              </c:ext>
            </c:extLst>
          </c:dPt>
          <c:dPt>
            <c:idx val="7"/>
            <c:bubble3D val="0"/>
            <c:spPr>
              <a:solidFill>
                <a:srgbClr val="EE1C24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0F-9FE9-470E-B221-D54F0A3419D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11-9FE9-470E-B221-D54F0A3419DF}"/>
              </c:ext>
            </c:extLst>
          </c:dPt>
          <c:dPt>
            <c:idx val="9"/>
            <c:bubble3D val="0"/>
            <c:spPr>
              <a:solidFill>
                <a:srgbClr val="997300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13-9FE9-470E-B221-D54F0A3419DF}"/>
              </c:ext>
            </c:extLst>
          </c:dPt>
          <c:dPt>
            <c:idx val="10"/>
            <c:bubble3D val="0"/>
            <c:spPr>
              <a:solidFill>
                <a:srgbClr val="6D6E71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15-9FE9-470E-B221-D54F0A3419DF}"/>
              </c:ext>
            </c:extLst>
          </c:dPt>
          <c:dPt>
            <c:idx val="11"/>
            <c:bubble3D val="0"/>
            <c:spPr>
              <a:solidFill>
                <a:srgbClr val="00A9B4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17-9FE9-470E-B221-D54F0A3419DF}"/>
              </c:ext>
            </c:extLst>
          </c:dPt>
          <c:dPt>
            <c:idx val="12"/>
            <c:bubble3D val="0"/>
            <c:spPr>
              <a:solidFill>
                <a:srgbClr val="0039C1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19-9FE9-470E-B221-D54F0A3419DF}"/>
              </c:ext>
            </c:extLst>
          </c:dPt>
          <c:dPt>
            <c:idx val="13"/>
            <c:bubble3D val="0"/>
            <c:spPr>
              <a:solidFill>
                <a:srgbClr val="F1975A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1B-9FE9-470E-B221-D54F0A3419DF}"/>
              </c:ext>
            </c:extLst>
          </c:dPt>
          <c:dPt>
            <c:idx val="14"/>
            <c:bubble3D val="0"/>
            <c:spPr>
              <a:solidFill>
                <a:srgbClr val="FFC712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1D-9FE9-470E-B221-D54F0A3419DF}"/>
              </c:ext>
            </c:extLst>
          </c:dPt>
          <c:dPt>
            <c:idx val="15"/>
            <c:bubble3D val="0"/>
            <c:spPr>
              <a:solidFill>
                <a:srgbClr val="6A1499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1F-9FE9-470E-B221-D54F0A3419DF}"/>
              </c:ext>
            </c:extLst>
          </c:dPt>
          <c:dPt>
            <c:idx val="16"/>
            <c:bubble3D val="0"/>
            <c:spPr>
              <a:solidFill>
                <a:srgbClr val="CCCCCC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21-9FE9-470E-B221-D54F0A3419DF}"/>
              </c:ext>
            </c:extLst>
          </c:dPt>
          <c:dPt>
            <c:idx val="17"/>
            <c:bubble3D val="0"/>
            <c:spPr>
              <a:solidFill>
                <a:srgbClr val="BC14A6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 prst="angle"/>
              </a:sp3d>
            </c:spPr>
            <c:extLst>
              <c:ext xmlns:c16="http://schemas.microsoft.com/office/drawing/2014/chart" uri="{C3380CC4-5D6E-409C-BE32-E72D297353CC}">
                <c16:uniqueId val="{00000023-9FE9-470E-B221-D54F0A3419DF}"/>
              </c:ext>
            </c:extLst>
          </c:dPt>
          <c:dLbls>
            <c:dLbl>
              <c:idx val="1"/>
              <c:layout>
                <c:manualLayout>
                  <c:x val="-1.1784511784511785E-2"/>
                  <c:y val="-2.067183462532300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E9-470E-B221-D54F0A3419DF}"/>
                </c:ext>
              </c:extLst>
            </c:dLbl>
            <c:dLbl>
              <c:idx val="2"/>
              <c:layout>
                <c:manualLayout>
                  <c:x val="1.1784511784511785E-2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E9-470E-B221-D54F0A3419DF}"/>
                </c:ext>
              </c:extLst>
            </c:dLbl>
            <c:dLbl>
              <c:idx val="3"/>
              <c:layout>
                <c:manualLayout>
                  <c:x val="3.1986531986531987E-2"/>
                  <c:y val="3.359173126614984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E9-470E-B221-D54F0A3419DF}"/>
                </c:ext>
              </c:extLst>
            </c:dLbl>
            <c:dLbl>
              <c:idx val="4"/>
              <c:layout>
                <c:manualLayout>
                  <c:x val="0"/>
                  <c:y val="2.067183462532299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FE9-470E-B221-D54F0A3419DF}"/>
                </c:ext>
              </c:extLst>
            </c:dLbl>
            <c:dLbl>
              <c:idx val="5"/>
              <c:layout>
                <c:manualLayout>
                  <c:x val="-3.3670033670034905E-3"/>
                  <c:y val="1.550387596899224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FE9-470E-B221-D54F0A3419DF}"/>
                </c:ext>
              </c:extLst>
            </c:dLbl>
            <c:dLbl>
              <c:idx val="6"/>
              <c:layout>
                <c:manualLayout>
                  <c:x val="-1.5151515151515213E-2"/>
                  <c:y val="1.291989664082668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FE9-470E-B221-D54F0A3419DF}"/>
                </c:ext>
              </c:extLst>
            </c:dLbl>
            <c:dLbl>
              <c:idx val="7"/>
              <c:layout>
                <c:manualLayout>
                  <c:x val="3.535353535353529E-2"/>
                  <c:y val="2.067183462532299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FE9-470E-B221-D54F0A3419DF}"/>
                </c:ext>
              </c:extLst>
            </c:dLbl>
            <c:dLbl>
              <c:idx val="8"/>
              <c:layout>
                <c:manualLayout>
                  <c:x val="2.5252525252525252E-2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FE9-470E-B221-D54F0A3419DF}"/>
                </c:ext>
              </c:extLst>
            </c:dLbl>
            <c:dLbl>
              <c:idx val="9"/>
              <c:layout>
                <c:manualLayout>
                  <c:x val="-2.3569023569023569E-2"/>
                  <c:y val="1.550387596899224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FE9-470E-B221-D54F0A3419DF}"/>
                </c:ext>
              </c:extLst>
            </c:dLbl>
            <c:dLbl>
              <c:idx val="10"/>
              <c:layout>
                <c:manualLayout>
                  <c:x val="-3.3670033670033669E-3"/>
                  <c:y val="-2.067183462532299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FE9-470E-B221-D54F0A3419DF}"/>
                </c:ext>
              </c:extLst>
            </c:dLbl>
            <c:dLbl>
              <c:idx val="11"/>
              <c:layout>
                <c:manualLayout>
                  <c:x val="-1.0101010101010086E-2"/>
                  <c:y val="-5.1679586563308441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FE9-470E-B221-D54F0A3419DF}"/>
                </c:ext>
              </c:extLst>
            </c:dLbl>
            <c:dLbl>
              <c:idx val="12"/>
              <c:layout>
                <c:manualLayout>
                  <c:x val="-8.4175084175084174E-3"/>
                  <c:y val="7.7519379844961239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FE9-470E-B221-D54F0A3419DF}"/>
                </c:ext>
              </c:extLst>
            </c:dLbl>
            <c:dLbl>
              <c:idx val="13"/>
              <c:layout>
                <c:manualLayout>
                  <c:x val="-1.0101010101010109E-2"/>
                  <c:y val="-1.550387596899224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9FE9-470E-B221-D54F0A3419DF}"/>
                </c:ext>
              </c:extLst>
            </c:dLbl>
            <c:dLbl>
              <c:idx val="14"/>
              <c:layout>
                <c:manualLayout>
                  <c:x val="-3.3670033670033669E-3"/>
                  <c:y val="-1.033591731266154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9FE9-470E-B221-D54F0A3419DF}"/>
                </c:ext>
              </c:extLst>
            </c:dLbl>
            <c:dLbl>
              <c:idx val="15"/>
              <c:layout>
                <c:manualLayout>
                  <c:x val="-5.0505050505050509E-3"/>
                  <c:y val="2.5839793281653748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9FE9-470E-B221-D54F0A3419DF}"/>
                </c:ext>
              </c:extLst>
            </c:dLbl>
            <c:dLbl>
              <c:idx val="17"/>
              <c:layout>
                <c:manualLayout>
                  <c:x val="-1.6835016835016834E-3"/>
                  <c:y val="-5.167958656330749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9FE9-470E-B221-D54F0A3419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'Opened by PG'!$AI$2:$AI$20</c:f>
              <c:strCache>
                <c:ptCount val="18"/>
                <c:pt idx="0">
                  <c:v>AI</c:v>
                </c:pt>
                <c:pt idx="1">
                  <c:v>APAC</c:v>
                </c:pt>
                <c:pt idx="2">
                  <c:v>ASSUR_TS</c:v>
                </c:pt>
                <c:pt idx="3">
                  <c:v>ATL</c:v>
                </c:pt>
                <c:pt idx="4">
                  <c:v>Bulk PMD</c:v>
                </c:pt>
                <c:pt idx="5">
                  <c:v>CALA</c:v>
                </c:pt>
                <c:pt idx="6">
                  <c:v>CHI</c:v>
                </c:pt>
                <c:pt idx="7">
                  <c:v>EMEA</c:v>
                </c:pt>
                <c:pt idx="8">
                  <c:v>FTTP</c:v>
                </c:pt>
                <c:pt idx="9">
                  <c:v>IPVS - SD</c:v>
                </c:pt>
                <c:pt idx="10">
                  <c:v>OTHER</c:v>
                </c:pt>
                <c:pt idx="11">
                  <c:v>REPAIR</c:v>
                </c:pt>
                <c:pt idx="12">
                  <c:v>RFO</c:v>
                </c:pt>
                <c:pt idx="13">
                  <c:v>SD-NASRAC</c:v>
                </c:pt>
                <c:pt idx="14">
                  <c:v>TAC</c:v>
                </c:pt>
                <c:pt idx="15">
                  <c:v>VIDEO EAST WEST</c:v>
                </c:pt>
                <c:pt idx="16">
                  <c:v>VOD</c:v>
                </c:pt>
                <c:pt idx="17">
                  <c:v>WA</c:v>
                </c:pt>
              </c:strCache>
            </c:strRef>
          </c:cat>
          <c:val>
            <c:numRef>
              <c:f>'Opened by PG'!$AJ$2:$AJ$20</c:f>
              <c:numCache>
                <c:formatCode>General</c:formatCode>
                <c:ptCount val="18"/>
                <c:pt idx="0">
                  <c:v>85</c:v>
                </c:pt>
                <c:pt idx="1">
                  <c:v>290</c:v>
                </c:pt>
                <c:pt idx="2">
                  <c:v>75</c:v>
                </c:pt>
                <c:pt idx="3">
                  <c:v>47</c:v>
                </c:pt>
                <c:pt idx="4">
                  <c:v>1434</c:v>
                </c:pt>
                <c:pt idx="5">
                  <c:v>188</c:v>
                </c:pt>
                <c:pt idx="6">
                  <c:v>421</c:v>
                </c:pt>
                <c:pt idx="7">
                  <c:v>254</c:v>
                </c:pt>
                <c:pt idx="8">
                  <c:v>3</c:v>
                </c:pt>
                <c:pt idx="9">
                  <c:v>113</c:v>
                </c:pt>
                <c:pt idx="10">
                  <c:v>52</c:v>
                </c:pt>
                <c:pt idx="11">
                  <c:v>647</c:v>
                </c:pt>
                <c:pt idx="12">
                  <c:v>60</c:v>
                </c:pt>
                <c:pt idx="13">
                  <c:v>45</c:v>
                </c:pt>
                <c:pt idx="14">
                  <c:v>934</c:v>
                </c:pt>
                <c:pt idx="15">
                  <c:v>346</c:v>
                </c:pt>
                <c:pt idx="16">
                  <c:v>108</c:v>
                </c:pt>
                <c:pt idx="17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9FE9-470E-B221-D54F0A341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rgbClr val="0039C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33638552435294"/>
          <c:y val="3.440348365545217E-2"/>
          <c:w val="0.85824581718451121"/>
          <c:h val="0.700853416050266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Sheet1!$B$30</c:f>
              <c:strCache>
                <c:ptCount val="1"/>
                <c:pt idx="0">
                  <c:v>Automated</c:v>
                </c:pt>
              </c:strCache>
            </c:strRef>
          </c:tx>
          <c:spPr>
            <a:ln w="28575" cap="rnd">
              <a:solidFill>
                <a:srgbClr val="BDFF2A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BDFF2A"/>
              </a:solidFill>
              <a:ln w="9525">
                <a:solidFill>
                  <a:srgbClr val="BDFF2A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[0]!AUTOMATED</c:f>
              <c:numCache>
                <c:formatCode>General</c:formatCode>
                <c:ptCount val="12"/>
                <c:pt idx="0">
                  <c:v>9</c:v>
                </c:pt>
                <c:pt idx="1">
                  <c:v>18</c:v>
                </c:pt>
                <c:pt idx="2">
                  <c:v>35</c:v>
                </c:pt>
                <c:pt idx="3">
                  <c:v>56</c:v>
                </c:pt>
                <c:pt idx="4">
                  <c:v>20</c:v>
                </c:pt>
                <c:pt idx="5">
                  <c:v>72</c:v>
                </c:pt>
                <c:pt idx="6">
                  <c:v>1100</c:v>
                </c:pt>
                <c:pt idx="7">
                  <c:v>979</c:v>
                </c:pt>
                <c:pt idx="8">
                  <c:v>1184</c:v>
                </c:pt>
                <c:pt idx="9">
                  <c:v>1617</c:v>
                </c:pt>
                <c:pt idx="10">
                  <c:v>1961</c:v>
                </c:pt>
                <c:pt idx="11">
                  <c:v>1519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91-4E0E-A9A3-80FF2B6B51FA}"/>
            </c:ext>
          </c:extLst>
        </c:ser>
        <c:ser>
          <c:idx val="1"/>
          <c:order val="1"/>
          <c:tx>
            <c:strRef>
              <c:f>Sheet1!$C$30</c:f>
              <c:strCache>
                <c:ptCount val="1"/>
                <c:pt idx="0">
                  <c:v>Email</c:v>
                </c:pt>
              </c:strCache>
            </c:strRef>
          </c:tx>
          <c:spPr>
            <a:ln w="28575" cap="rnd">
              <a:solidFill>
                <a:srgbClr val="0039C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0039C1"/>
              </a:solidFill>
              <a:ln w="9525">
                <a:solidFill>
                  <a:srgbClr val="0039C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[0]!EMAIL</c:f>
              <c:numCache>
                <c:formatCode>General</c:formatCode>
                <c:ptCount val="12"/>
                <c:pt idx="0">
                  <c:v>806</c:v>
                </c:pt>
                <c:pt idx="1">
                  <c:v>739</c:v>
                </c:pt>
                <c:pt idx="2">
                  <c:v>705</c:v>
                </c:pt>
                <c:pt idx="3">
                  <c:v>790</c:v>
                </c:pt>
                <c:pt idx="4">
                  <c:v>660</c:v>
                </c:pt>
                <c:pt idx="5">
                  <c:v>752</c:v>
                </c:pt>
                <c:pt idx="6">
                  <c:v>808</c:v>
                </c:pt>
                <c:pt idx="7">
                  <c:v>706</c:v>
                </c:pt>
                <c:pt idx="8">
                  <c:v>757</c:v>
                </c:pt>
                <c:pt idx="9">
                  <c:v>716</c:v>
                </c:pt>
                <c:pt idx="10">
                  <c:v>684</c:v>
                </c:pt>
                <c:pt idx="11">
                  <c:v>636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91-4E0E-A9A3-80FF2B6B51FA}"/>
            </c:ext>
          </c:extLst>
        </c:ser>
        <c:ser>
          <c:idx val="2"/>
          <c:order val="2"/>
          <c:tx>
            <c:strRef>
              <c:f>Sheet1!$D$30</c:f>
              <c:strCache>
                <c:ptCount val="1"/>
                <c:pt idx="0">
                  <c:v>Phone</c:v>
                </c:pt>
              </c:strCache>
            </c:strRef>
          </c:tx>
          <c:spPr>
            <a:ln w="28575" cap="rnd">
              <a:solidFill>
                <a:srgbClr val="FF008F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FF008F"/>
              </a:solidFill>
              <a:ln w="9525">
                <a:solidFill>
                  <a:srgbClr val="FF008F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[0]!PHONE</c:f>
              <c:numCache>
                <c:formatCode>General</c:formatCode>
                <c:ptCount val="12"/>
                <c:pt idx="0">
                  <c:v>816</c:v>
                </c:pt>
                <c:pt idx="1">
                  <c:v>936</c:v>
                </c:pt>
                <c:pt idx="2">
                  <c:v>880</c:v>
                </c:pt>
                <c:pt idx="3">
                  <c:v>892</c:v>
                </c:pt>
                <c:pt idx="4">
                  <c:v>706</c:v>
                </c:pt>
                <c:pt idx="5">
                  <c:v>635</c:v>
                </c:pt>
                <c:pt idx="6">
                  <c:v>827</c:v>
                </c:pt>
                <c:pt idx="7">
                  <c:v>873</c:v>
                </c:pt>
                <c:pt idx="8">
                  <c:v>962</c:v>
                </c:pt>
                <c:pt idx="9">
                  <c:v>913</c:v>
                </c:pt>
                <c:pt idx="10">
                  <c:v>767</c:v>
                </c:pt>
                <c:pt idx="11">
                  <c:v>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91-4E0E-A9A3-80FF2B6B51FA}"/>
            </c:ext>
          </c:extLst>
        </c:ser>
        <c:ser>
          <c:idx val="3"/>
          <c:order val="3"/>
          <c:tx>
            <c:strRef>
              <c:f>Sheet1!$E$30</c:f>
              <c:strCache>
                <c:ptCount val="1"/>
                <c:pt idx="0">
                  <c:v>Web</c:v>
                </c:pt>
              </c:strCache>
            </c:strRef>
          </c:tx>
          <c:spPr>
            <a:ln w="28575" cap="rnd">
              <a:solidFill>
                <a:srgbClr val="00ADEF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rgbClr val="00ADEF"/>
              </a:solidFill>
              <a:ln w="9525">
                <a:solidFill>
                  <a:srgbClr val="00ADEF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[0]!WEB</c:f>
              <c:numCache>
                <c:formatCode>General</c:formatCode>
                <c:ptCount val="12"/>
                <c:pt idx="0">
                  <c:v>549</c:v>
                </c:pt>
                <c:pt idx="1">
                  <c:v>628</c:v>
                </c:pt>
                <c:pt idx="2">
                  <c:v>577</c:v>
                </c:pt>
                <c:pt idx="3">
                  <c:v>633</c:v>
                </c:pt>
                <c:pt idx="4">
                  <c:v>569</c:v>
                </c:pt>
                <c:pt idx="5">
                  <c:v>508</c:v>
                </c:pt>
                <c:pt idx="6">
                  <c:v>515</c:v>
                </c:pt>
                <c:pt idx="7">
                  <c:v>503</c:v>
                </c:pt>
                <c:pt idx="8">
                  <c:v>563</c:v>
                </c:pt>
                <c:pt idx="9">
                  <c:v>579</c:v>
                </c:pt>
                <c:pt idx="10">
                  <c:v>529</c:v>
                </c:pt>
                <c:pt idx="11">
                  <c:v>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91-4E0E-A9A3-80FF2B6B51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418536"/>
        <c:axId val="205427112"/>
      </c:lineChart>
      <c:dateAx>
        <c:axId val="205418536"/>
        <c:scaling>
          <c:orientation val="minMax"/>
        </c:scaling>
        <c:delete val="0"/>
        <c:axPos val="b"/>
        <c:numFmt formatCode="mmm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05427112"/>
        <c:crosses val="autoZero"/>
        <c:auto val="1"/>
        <c:lblOffset val="100"/>
        <c:baseTimeUnit val="months"/>
      </c:dateAx>
      <c:valAx>
        <c:axId val="205427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0541853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6.9209131897805087E-2"/>
          <c:y val="0.84276938028263959"/>
          <c:w val="0.8896642462032418"/>
          <c:h val="5.8594160104986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003594"/>
      </a:solidFill>
      <a:round/>
    </a:ln>
    <a:effectLst/>
  </c:spPr>
  <c:txPr>
    <a:bodyPr/>
    <a:lstStyle/>
    <a:p>
      <a:pPr>
        <a:defRPr sz="1200" baseline="0">
          <a:solidFill>
            <a:sysClr val="windowText" lastClr="000000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97315244720472E-2"/>
          <c:y val="7.8355678513158847E-2"/>
          <c:w val="0.82954314354129732"/>
          <c:h val="0.71701837270341207"/>
        </c:manualLayout>
      </c:layout>
      <c:pieChart>
        <c:varyColors val="1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dPt>
            <c:idx val="0"/>
            <c:bubble3D val="0"/>
            <c:spPr>
              <a:solidFill>
                <a:srgbClr val="BDFF2A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1-54F3-4D44-8FA5-88264E062234}"/>
              </c:ext>
            </c:extLst>
          </c:dPt>
          <c:dPt>
            <c:idx val="1"/>
            <c:bubble3D val="0"/>
            <c:spPr>
              <a:solidFill>
                <a:srgbClr val="0039C1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3-54F3-4D44-8FA5-88264E062234}"/>
              </c:ext>
            </c:extLst>
          </c:dPt>
          <c:dPt>
            <c:idx val="2"/>
            <c:bubble3D val="0"/>
            <c:spPr>
              <a:solidFill>
                <a:srgbClr val="FF008F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5-54F3-4D44-8FA5-88264E062234}"/>
              </c:ext>
            </c:extLst>
          </c:dPt>
          <c:dPt>
            <c:idx val="3"/>
            <c:bubble3D val="0"/>
            <c:spPr>
              <a:solidFill>
                <a:srgbClr val="00ADEF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7-54F3-4D44-8FA5-88264E062234}"/>
              </c:ext>
            </c:extLst>
          </c:dPt>
          <c:dLbls>
            <c:dLbl>
              <c:idx val="0"/>
              <c:layout>
                <c:manualLayout>
                  <c:x val="-3.4422373820203737E-2"/>
                  <c:y val="-0.2095959595959596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F3-4D44-8FA5-88264E062234}"/>
                </c:ext>
              </c:extLst>
            </c:dLbl>
            <c:dLbl>
              <c:idx val="1"/>
              <c:layout>
                <c:manualLayout>
                  <c:x val="-0.1204783083707127"/>
                  <c:y val="-4.292929292929292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F3-4D44-8FA5-88264E062234}"/>
                </c:ext>
              </c:extLst>
            </c:dLbl>
            <c:dLbl>
              <c:idx val="2"/>
              <c:layout>
                <c:manualLayout>
                  <c:x val="3.1553842668519995E-2"/>
                  <c:y val="0.1818181818181818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4F3-4D44-8FA5-88264E062234}"/>
                </c:ext>
              </c:extLst>
            </c:dLbl>
            <c:dLbl>
              <c:idx val="3"/>
              <c:layout>
                <c:manualLayout>
                  <c:x val="-8.0318872247141807E-2"/>
                  <c:y val="6.313131313131312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4F3-4D44-8FA5-88264E0622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Sheet1!$B$30:$E$30</c:f>
              <c:strCache>
                <c:ptCount val="4"/>
                <c:pt idx="0">
                  <c:v>Automated</c:v>
                </c:pt>
                <c:pt idx="1">
                  <c:v>Email</c:v>
                </c:pt>
                <c:pt idx="2">
                  <c:v>Phone</c:v>
                </c:pt>
                <c:pt idx="3">
                  <c:v>Web</c:v>
                </c:pt>
              </c:strCache>
            </c:strRef>
          </c:cat>
          <c:val>
            <c:numRef>
              <c:f>Sheet1!$B$48:$E$48</c:f>
              <c:numCache>
                <c:formatCode>General</c:formatCode>
                <c:ptCount val="4"/>
                <c:pt idx="0">
                  <c:v>1519</c:v>
                </c:pt>
                <c:pt idx="1">
                  <c:v>636</c:v>
                </c:pt>
                <c:pt idx="2">
                  <c:v>795</c:v>
                </c:pt>
                <c:pt idx="3">
                  <c:v>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F3-4D44-8FA5-88264E06223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0856600572490073E-2"/>
          <c:y val="0.90684599560190116"/>
          <c:w val="0.80828153226066868"/>
          <c:h val="6.73207525148263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024C90"/>
      </a:solidFill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272BA7"/>
            </a:solidFill>
            <a:ln w="25400">
              <a:noFill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invertIfNegative val="0"/>
          <c:cat>
            <c:strRef>
              <c:f>Chart!$A$2:$A$17</c:f>
              <c:strCache>
                <c:ptCount val="16"/>
                <c:pt idx="0">
                  <c:v>ATLANTIC BROADBAND</c:v>
                </c:pt>
                <c:pt idx="1">
                  <c:v>BCD</c:v>
                </c:pt>
                <c:pt idx="2">
                  <c:v>CABLEVISION (ALTICE)</c:v>
                </c:pt>
                <c:pt idx="3">
                  <c:v>CHARTER</c:v>
                </c:pt>
                <c:pt idx="4">
                  <c:v>COMCAST</c:v>
                </c:pt>
                <c:pt idx="5">
                  <c:v>DISNEY.ABC CABLE NTWKS</c:v>
                </c:pt>
                <c:pt idx="6">
                  <c:v>ENCOMPASS DIGITAL MEDIA</c:v>
                </c:pt>
                <c:pt idx="7">
                  <c:v>GUADALUPE VALLEY COMMS</c:v>
                </c:pt>
                <c:pt idx="8">
                  <c:v>GUANGDONG GALENSING</c:v>
                </c:pt>
                <c:pt idx="9">
                  <c:v>NBN</c:v>
                </c:pt>
                <c:pt idx="10">
                  <c:v>NET CLARO (AMX)</c:v>
                </c:pt>
                <c:pt idx="11">
                  <c:v>NET ONE SYSTEMS</c:v>
                </c:pt>
                <c:pt idx="12">
                  <c:v>SYNCLAYER</c:v>
                </c:pt>
                <c:pt idx="13">
                  <c:v>TELENT TECHNOLOGY SERVICE</c:v>
                </c:pt>
                <c:pt idx="14">
                  <c:v>UNE MILLICOM (TIGO)</c:v>
                </c:pt>
                <c:pt idx="15">
                  <c:v>ZIGGO</c:v>
                </c:pt>
              </c:strCache>
            </c:strRef>
          </c:cat>
          <c:val>
            <c:numRef>
              <c:f>Chart!$B$2:$B$17</c:f>
              <c:numCache>
                <c:formatCode>General</c:formatCode>
                <c:ptCount val="16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1</c:v>
                </c:pt>
                <c:pt idx="12">
                  <c:v>1</c:v>
                </c:pt>
                <c:pt idx="13">
                  <c:v>5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C-41C3-BDCE-63070B39F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axId val="205700008"/>
        <c:axId val="205700400"/>
      </c:barChart>
      <c:catAx>
        <c:axId val="205700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5700400"/>
        <c:crosses val="autoZero"/>
        <c:auto val="1"/>
        <c:lblAlgn val="ctr"/>
        <c:lblOffset val="100"/>
        <c:noMultiLvlLbl val="0"/>
      </c:catAx>
      <c:valAx>
        <c:axId val="205700400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5700008"/>
        <c:crosses val="autoZero"/>
        <c:crossBetween val="between"/>
        <c:majorUnit val="1"/>
      </c:valAx>
      <c:spPr>
        <a:noFill/>
        <a:ln w="9525">
          <a:solidFill>
            <a:schemeClr val="tx1"/>
          </a:solidFill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003594"/>
      </a:solidFill>
      <a:round/>
    </a:ln>
    <a:effectLst/>
  </c:spPr>
  <c:txPr>
    <a:bodyPr/>
    <a:lstStyle/>
    <a:p>
      <a:pPr>
        <a:defRPr sz="12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'Project OpenBacklog'!$B$1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rgbClr val="0039C1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>
              <a:bevelT/>
              <a:bevelB/>
            </a:sp3d>
          </c:spPr>
          <c:invertIfNegative val="0"/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[0]!OPEN</c:f>
              <c:numCache>
                <c:formatCode>General</c:formatCode>
                <c:ptCount val="12"/>
                <c:pt idx="0">
                  <c:v>37</c:v>
                </c:pt>
                <c:pt idx="1">
                  <c:v>43</c:v>
                </c:pt>
                <c:pt idx="2">
                  <c:v>17</c:v>
                </c:pt>
                <c:pt idx="3">
                  <c:v>22</c:v>
                </c:pt>
                <c:pt idx="4">
                  <c:v>29</c:v>
                </c:pt>
                <c:pt idx="5">
                  <c:v>16</c:v>
                </c:pt>
                <c:pt idx="6">
                  <c:v>54</c:v>
                </c:pt>
                <c:pt idx="7">
                  <c:v>18</c:v>
                </c:pt>
                <c:pt idx="8">
                  <c:v>31</c:v>
                </c:pt>
                <c:pt idx="9">
                  <c:v>26</c:v>
                </c:pt>
                <c:pt idx="10">
                  <c:v>18</c:v>
                </c:pt>
                <c:pt idx="1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9-4F61-BD9B-DF59C7543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100"/>
        <c:axId val="277919992"/>
        <c:axId val="277924472"/>
      </c:barChart>
      <c:lineChart>
        <c:grouping val="standard"/>
        <c:varyColors val="0"/>
        <c:ser>
          <c:idx val="1"/>
          <c:order val="1"/>
          <c:tx>
            <c:strRef>
              <c:f>'Project OpenBacklog'!$C$1</c:f>
              <c:strCache>
                <c:ptCount val="1"/>
                <c:pt idx="0">
                  <c:v>Backlog</c:v>
                </c:pt>
              </c:strCache>
            </c:strRef>
          </c:tx>
          <c:spPr>
            <a:ln w="19050">
              <a:solidFill>
                <a:srgbClr val="E9018E"/>
              </a:solidFill>
            </a:ln>
            <a:effectLst/>
          </c:spPr>
          <c:marker>
            <c:symbol val="diamond"/>
            <c:size val="6"/>
            <c:spPr>
              <a:solidFill>
                <a:srgbClr val="E9018E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[0]!DATE</c:f>
              <c:numCache>
                <c:formatCode>mmm\-yy</c:formatCode>
                <c:ptCount val="12"/>
                <c:pt idx="0">
                  <c:v>44013</c:v>
                </c:pt>
                <c:pt idx="1">
                  <c:v>44044</c:v>
                </c:pt>
                <c:pt idx="2">
                  <c:v>44075</c:v>
                </c:pt>
                <c:pt idx="3">
                  <c:v>44105</c:v>
                </c:pt>
                <c:pt idx="4">
                  <c:v>44136</c:v>
                </c:pt>
                <c:pt idx="5">
                  <c:v>44166</c:v>
                </c:pt>
                <c:pt idx="6">
                  <c:v>44197</c:v>
                </c:pt>
                <c:pt idx="7">
                  <c:v>44228</c:v>
                </c:pt>
                <c:pt idx="8">
                  <c:v>44256</c:v>
                </c:pt>
                <c:pt idx="9">
                  <c:v>44287</c:v>
                </c:pt>
                <c:pt idx="10">
                  <c:v>44317</c:v>
                </c:pt>
                <c:pt idx="11">
                  <c:v>44348</c:v>
                </c:pt>
              </c:numCache>
            </c:numRef>
          </c:cat>
          <c:val>
            <c:numRef>
              <c:f>[0]!BACKLOG</c:f>
              <c:numCache>
                <c:formatCode>General</c:formatCode>
                <c:ptCount val="12"/>
                <c:pt idx="0">
                  <c:v>171</c:v>
                </c:pt>
                <c:pt idx="1">
                  <c:v>174</c:v>
                </c:pt>
                <c:pt idx="2">
                  <c:v>171</c:v>
                </c:pt>
                <c:pt idx="3">
                  <c:v>159</c:v>
                </c:pt>
                <c:pt idx="4">
                  <c:v>168</c:v>
                </c:pt>
                <c:pt idx="5">
                  <c:v>146</c:v>
                </c:pt>
                <c:pt idx="6">
                  <c:v>110</c:v>
                </c:pt>
                <c:pt idx="7">
                  <c:v>106</c:v>
                </c:pt>
                <c:pt idx="8">
                  <c:v>107</c:v>
                </c:pt>
                <c:pt idx="9">
                  <c:v>109</c:v>
                </c:pt>
                <c:pt idx="10">
                  <c:v>105</c:v>
                </c:pt>
                <c:pt idx="11">
                  <c:v>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9-4F61-BD9B-DF59C7543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7919992"/>
        <c:axId val="277924472"/>
      </c:lineChart>
      <c:dateAx>
        <c:axId val="277919992"/>
        <c:scaling>
          <c:orientation val="minMax"/>
        </c:scaling>
        <c:delete val="0"/>
        <c:axPos val="b"/>
        <c:numFmt formatCode="mmm" sourceLinked="0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77924472"/>
        <c:crosses val="autoZero"/>
        <c:auto val="1"/>
        <c:lblOffset val="100"/>
        <c:baseTimeUnit val="months"/>
      </c:dateAx>
      <c:valAx>
        <c:axId val="277924472"/>
        <c:scaling>
          <c:orientation val="minMax"/>
          <c:max val="200"/>
        </c:scaling>
        <c:delete val="0"/>
        <c:axPos val="l"/>
        <c:majorGridlines>
          <c:spPr>
            <a:ln>
              <a:solidFill>
                <a:schemeClr val="tx1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277919992"/>
        <c:crosses val="autoZero"/>
        <c:crossBetween val="between"/>
        <c:majorUnit val="25"/>
      </c:valAx>
      <c:spPr>
        <a:noFill/>
        <a:ln>
          <a:solidFill>
            <a:schemeClr val="tx1"/>
          </a:solidFill>
        </a:ln>
      </c:spPr>
    </c:plotArea>
    <c:legend>
      <c:legendPos val="b"/>
      <c:overlay val="0"/>
    </c:legend>
    <c:plotVisOnly val="1"/>
    <c:dispBlanksAs val="gap"/>
    <c:showDLblsOverMax val="0"/>
  </c:chart>
  <c:spPr>
    <a:ln>
      <a:solidFill>
        <a:srgbClr val="024C90"/>
      </a:solidFill>
    </a:ln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Calibri" panose="020F0502020204030204" pitchFamily="34" charset="0"/>
          <a:ea typeface="Open Sans" panose="020B0606030504020204" pitchFamily="34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noFill/>
            </a:ln>
            <a:scene3d>
              <a:camera prst="orthographicFront"/>
              <a:lightRig rig="threePt" dir="t"/>
            </a:scene3d>
            <a:sp3d>
              <a:bevelT/>
              <a:bevelB/>
            </a:sp3d>
          </c:spPr>
          <c:dPt>
            <c:idx val="0"/>
            <c:bubble3D val="0"/>
            <c:spPr>
              <a:solidFill>
                <a:srgbClr val="FF008F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1-D95B-41F9-B673-D34B1CB7090B}"/>
              </c:ext>
            </c:extLst>
          </c:dPt>
          <c:dPt>
            <c:idx val="1"/>
            <c:bubble3D val="0"/>
            <c:spPr>
              <a:solidFill>
                <a:srgbClr val="00ADEF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3-D95B-41F9-B673-D34B1CB7090B}"/>
              </c:ext>
            </c:extLst>
          </c:dPt>
          <c:dPt>
            <c:idx val="2"/>
            <c:bubble3D val="0"/>
            <c:spPr>
              <a:solidFill>
                <a:srgbClr val="6A1499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5-D95B-41F9-B673-D34B1CB7090B}"/>
              </c:ext>
            </c:extLst>
          </c:dPt>
          <c:dPt>
            <c:idx val="3"/>
            <c:bubble3D val="0"/>
            <c:spPr>
              <a:solidFill>
                <a:srgbClr val="6D6E71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7-D95B-41F9-B673-D34B1CB7090B}"/>
              </c:ext>
            </c:extLst>
          </c:dPt>
          <c:dPt>
            <c:idx val="4"/>
            <c:bubble3D val="0"/>
            <c:spPr>
              <a:solidFill>
                <a:srgbClr val="FF7600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9-D95B-41F9-B673-D34B1CB7090B}"/>
              </c:ext>
            </c:extLst>
          </c:dPt>
          <c:dPt>
            <c:idx val="5"/>
            <c:bubble3D val="0"/>
            <c:spPr>
              <a:solidFill>
                <a:srgbClr val="EC1C24"/>
              </a:solidFill>
              <a:ln w="19050"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  <a:bevelB/>
              </a:sp3d>
            </c:spPr>
            <c:extLst>
              <c:ext xmlns:c16="http://schemas.microsoft.com/office/drawing/2014/chart" uri="{C3380CC4-5D6E-409C-BE32-E72D297353CC}">
                <c16:uniqueId val="{0000000B-D95B-41F9-B673-D34B1CB7090B}"/>
              </c:ext>
            </c:extLst>
          </c:dPt>
          <c:dLbls>
            <c:dLbl>
              <c:idx val="1"/>
              <c:layout>
                <c:manualLayout>
                  <c:x val="-2.7352493958760191E-2"/>
                  <c:y val="-0.1868686868686868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5B-41F9-B673-D34B1CB7090B}"/>
                </c:ext>
              </c:extLst>
            </c:dLbl>
            <c:dLbl>
              <c:idx val="4"/>
              <c:layout>
                <c:manualLayout>
                  <c:x val="-5.2083333333333398E-2"/>
                  <c:y val="-1.6427528268412895E-1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5B-41F9-B673-D34B1CB7090B}"/>
                </c:ext>
              </c:extLst>
            </c:dLbl>
            <c:dLbl>
              <c:idx val="5"/>
              <c:layout>
                <c:manualLayout>
                  <c:x val="4.8611111111111049E-2"/>
                  <c:y val="-1.075268817204301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95B-41F9-B673-D34B1CB709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'Project Aging'!$A$1:$A$6</c:f>
              <c:strCache>
                <c:ptCount val="6"/>
                <c:pt idx="0">
                  <c:v>0 &lt; Age ≤ 30</c:v>
                </c:pt>
                <c:pt idx="1">
                  <c:v>30 &lt; Age ≤ 90</c:v>
                </c:pt>
                <c:pt idx="2">
                  <c:v>90 &lt; Age ≤ 180</c:v>
                </c:pt>
                <c:pt idx="3">
                  <c:v>180 &lt; Age ≤ 365</c:v>
                </c:pt>
                <c:pt idx="4">
                  <c:v>365 &lt; Age ≤ 730</c:v>
                </c:pt>
                <c:pt idx="5">
                  <c:v>Age &gt; 730</c:v>
                </c:pt>
              </c:strCache>
            </c:strRef>
          </c:cat>
          <c:val>
            <c:numRef>
              <c:f>'Project Aging'!$B$1:$B$6</c:f>
              <c:numCache>
                <c:formatCode>General</c:formatCode>
                <c:ptCount val="6"/>
                <c:pt idx="0">
                  <c:v>12</c:v>
                </c:pt>
                <c:pt idx="1">
                  <c:v>24</c:v>
                </c:pt>
                <c:pt idx="2">
                  <c:v>48</c:v>
                </c:pt>
                <c:pt idx="3">
                  <c:v>6</c:v>
                </c:pt>
                <c:pt idx="4">
                  <c:v>10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5B-41F9-B673-D34B1CB709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1325185914260706E-2"/>
          <c:y val="0.88461087250457326"/>
          <c:w val="0.86350721784776885"/>
          <c:h val="8.63855086296031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003594">
          <a:alpha val="96000"/>
        </a:srgbClr>
      </a:solidFill>
      <a:round/>
    </a:ln>
    <a:effectLst/>
  </c:spPr>
  <c:txPr>
    <a:bodyPr/>
    <a:lstStyle/>
    <a:p>
      <a:pPr>
        <a:defRPr sz="1200" b="1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0.03937</cdr:x>
      <cdr:y>0.91783</cdr:y>
    </cdr:from>
    <cdr:to>
      <cdr:x>0.9865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A5F6DA7C-4310-46F3-B2FC-C00C5EB0114C}"/>
            </a:ext>
          </a:extLst>
        </cdr:cNvPr>
        <cdr:cNvSpPr txBox="1"/>
      </cdr:nvSpPr>
      <cdr:spPr>
        <a:xfrm xmlns:a="http://schemas.openxmlformats.org/drawingml/2006/main">
          <a:off x="333376" y="5000626"/>
          <a:ext cx="8020050" cy="44767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/>
            <a:t>Jan 2021: Reports</a:t>
          </a:r>
          <a:r>
            <a:rPr lang="en-US" sz="1100" baseline="0"/>
            <a:t> updated to include All case types, previously some were excluded.  Historical data for backlog that is not available prior </a:t>
          </a:r>
        </a:p>
        <a:p xmlns:a="http://schemas.openxmlformats.org/drawingml/2006/main">
          <a:r>
            <a:rPr lang="en-US" sz="1100" baseline="0"/>
            <a:t>to Jan 2021 with the new parameters</a:t>
          </a:r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0.08588</cdr:x>
      <cdr:y>0.91667</cdr:y>
    </cdr:from>
    <cdr:to>
      <cdr:x>0.20992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220EB85-33D2-4D2A-9809-45A2465063B4}"/>
            </a:ext>
          </a:extLst>
        </cdr:cNvPr>
        <cdr:cNvSpPr txBox="1"/>
      </cdr:nvSpPr>
      <cdr:spPr>
        <a:xfrm xmlns:a="http://schemas.openxmlformats.org/drawingml/2006/main">
          <a:off x="633069" y="3454110"/>
          <a:ext cx="914400" cy="3140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vert="horz" wrap="none" lIns="91440" tIns="91440" rIns="91440" bIns="91440" rtlCol="0" anchor="t" anchorCtr="0">
          <a:noAutofit/>
        </a:bodyPr>
        <a:lstStyle xmlns:a="http://schemas.openxmlformats.org/drawingml/2006/main"/>
        <a:p xmlns:a="http://schemas.openxmlformats.org/drawingml/2006/main">
          <a:pPr marL="17463" marR="0" defTabSz="914400" rtl="0" eaLnBrk="1" fontAlgn="auto" latinLnBrk="0" hangingPunct="1">
            <a:lnSpc>
              <a:spcPct val="90000"/>
            </a:lnSpc>
            <a:spcBef>
              <a:spcPts val="1000"/>
            </a:spcBef>
            <a:spcAft>
              <a:spcPts val="0"/>
            </a:spcAft>
            <a:buClrTx/>
            <a:buSzTx/>
            <a:buFont typeface="Arial" panose="020B0604020202020204" pitchFamily="34" charset="0"/>
            <a:buNone/>
          </a:pPr>
          <a:r>
            <a: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rPr>
            <a:t>Jan 2021 added PMD case types which increased the Automated totals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8704B-2918-49F7-958D-DB753249CBD3}" type="datetimeFigureOut">
              <a:rPr lang="en-US"/>
              <a:t>10/13/2021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EC2F3-7D9E-4192-9573-F3A2DE08180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2424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9FBC7-38DD-48ED-9B9A-7E7B1E64B17C}" type="datetimeFigureOut">
              <a:rPr lang="en-US"/>
              <a:t>10/13/2021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FBF18-D258-42AC-A421-336881F9FB6A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627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/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7664" cy="10192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96" y="1417320"/>
            <a:ext cx="11027664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48BF-1F4C-2843-9932-217284B5D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B6610-0826-B24C-9F5A-08C358D53B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9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Colorful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6F63FC-B4D5-4B2F-B8A8-1127A564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1" r="622" b="79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05C4745-99C0-40FD-90E1-53603336E5C9}"/>
              </a:ext>
            </a:extLst>
          </p:cNvPr>
          <p:cNvSpPr/>
          <p:nvPr/>
        </p:nvSpPr>
        <p:spPr>
          <a:xfrm>
            <a:off x="7620000" y="3119637"/>
            <a:ext cx="2094408" cy="675507"/>
          </a:xfrm>
          <a:custGeom>
            <a:avLst/>
            <a:gdLst>
              <a:gd name="connsiteX0" fmla="*/ 0 w 2323007"/>
              <a:gd name="connsiteY0" fmla="*/ 0 h 675507"/>
              <a:gd name="connsiteX1" fmla="*/ 2323007 w 2323007"/>
              <a:gd name="connsiteY1" fmla="*/ 69018 h 675507"/>
              <a:gd name="connsiteX2" fmla="*/ 2323007 w 2323007"/>
              <a:gd name="connsiteY2" fmla="*/ 440233 h 675507"/>
              <a:gd name="connsiteX3" fmla="*/ 0 w 2323007"/>
              <a:gd name="connsiteY3" fmla="*/ 675507 h 675507"/>
              <a:gd name="connsiteX4" fmla="*/ 0 w 2323007"/>
              <a:gd name="connsiteY4" fmla="*/ 0 h 67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3007" h="675507">
                <a:moveTo>
                  <a:pt x="0" y="0"/>
                </a:moveTo>
                <a:lnTo>
                  <a:pt x="2323007" y="69018"/>
                </a:lnTo>
                <a:lnTo>
                  <a:pt x="2323007" y="440233"/>
                </a:lnTo>
                <a:lnTo>
                  <a:pt x="0" y="6755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8400">
                <a:srgbClr val="F9A221">
                  <a:alpha val="95000"/>
                </a:srgbClr>
              </a:gs>
              <a:gs pos="0">
                <a:srgbClr val="F67B2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2EDF70A-4F2F-42BF-A5B0-0FDCA84C95B4}"/>
              </a:ext>
            </a:extLst>
          </p:cNvPr>
          <p:cNvSpPr/>
          <p:nvPr/>
        </p:nvSpPr>
        <p:spPr>
          <a:xfrm>
            <a:off x="9917970" y="3194633"/>
            <a:ext cx="2286657" cy="344863"/>
          </a:xfrm>
          <a:custGeom>
            <a:avLst/>
            <a:gdLst>
              <a:gd name="connsiteX0" fmla="*/ 0 w 2286657"/>
              <a:gd name="connsiteY0" fmla="*/ 0 h 344863"/>
              <a:gd name="connsiteX1" fmla="*/ 2286657 w 2286657"/>
              <a:gd name="connsiteY1" fmla="*/ 67938 h 344863"/>
              <a:gd name="connsiteX2" fmla="*/ 2264394 w 2286657"/>
              <a:gd name="connsiteY2" fmla="*/ 115525 h 344863"/>
              <a:gd name="connsiteX3" fmla="*/ 0 w 2286657"/>
              <a:gd name="connsiteY3" fmla="*/ 344863 h 344863"/>
              <a:gd name="connsiteX4" fmla="*/ 0 w 2286657"/>
              <a:gd name="connsiteY4" fmla="*/ 0 h 34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657" h="344863">
                <a:moveTo>
                  <a:pt x="0" y="0"/>
                </a:moveTo>
                <a:lnTo>
                  <a:pt x="2286657" y="67938"/>
                </a:lnTo>
                <a:lnTo>
                  <a:pt x="2264394" y="115525"/>
                </a:lnTo>
                <a:lnTo>
                  <a:pt x="0" y="34486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0400">
                <a:srgbClr val="F99C23">
                  <a:alpha val="90000"/>
                </a:srgbClr>
              </a:gs>
              <a:gs pos="100000">
                <a:srgbClr val="FBBD19">
                  <a:alpha val="9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Parallelogram 4">
            <a:extLst>
              <a:ext uri="{FF2B5EF4-FFF2-40B4-BE49-F238E27FC236}">
                <a16:creationId xmlns:a16="http://schemas.microsoft.com/office/drawing/2014/main" id="{A22B8017-EB66-4203-BC67-8F62C6C26962}"/>
              </a:ext>
            </a:extLst>
          </p:cNvPr>
          <p:cNvSpPr/>
          <p:nvPr/>
        </p:nvSpPr>
        <p:spPr>
          <a:xfrm rot="5400000" flipH="1" flipV="1">
            <a:off x="8183369" y="2556264"/>
            <a:ext cx="3443645" cy="4570383"/>
          </a:xfrm>
          <a:custGeom>
            <a:avLst/>
            <a:gdLst>
              <a:gd name="connsiteX0" fmla="*/ 0 w 2514599"/>
              <a:gd name="connsiteY0" fmla="*/ 4495913 h 4495913"/>
              <a:gd name="connsiteX1" fmla="*/ 1054925 w 2514599"/>
              <a:gd name="connsiteY1" fmla="*/ 0 h 4495913"/>
              <a:gd name="connsiteX2" fmla="*/ 2514599 w 2514599"/>
              <a:gd name="connsiteY2" fmla="*/ 0 h 4495913"/>
              <a:gd name="connsiteX3" fmla="*/ 1459674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459674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689855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6"/>
              <a:gd name="connsiteX1" fmla="*/ 1993388 w 2514599"/>
              <a:gd name="connsiteY1" fmla="*/ 0 h 4495916"/>
              <a:gd name="connsiteX2" fmla="*/ 2514599 w 2514599"/>
              <a:gd name="connsiteY2" fmla="*/ 0 h 4495916"/>
              <a:gd name="connsiteX3" fmla="*/ 1930845 w 2514599"/>
              <a:gd name="connsiteY3" fmla="*/ 4495916 h 4495916"/>
              <a:gd name="connsiteX4" fmla="*/ 0 w 2514599"/>
              <a:gd name="connsiteY4" fmla="*/ 4495913 h 4495916"/>
              <a:gd name="connsiteX0" fmla="*/ 0 w 2791741"/>
              <a:gd name="connsiteY0" fmla="*/ 4479847 h 4495916"/>
              <a:gd name="connsiteX1" fmla="*/ 2270530 w 2791741"/>
              <a:gd name="connsiteY1" fmla="*/ 0 h 4495916"/>
              <a:gd name="connsiteX2" fmla="*/ 2791741 w 2791741"/>
              <a:gd name="connsiteY2" fmla="*/ 0 h 4495916"/>
              <a:gd name="connsiteX3" fmla="*/ 2207987 w 2791741"/>
              <a:gd name="connsiteY3" fmla="*/ 4495916 h 4495916"/>
              <a:gd name="connsiteX4" fmla="*/ 0 w 2791741"/>
              <a:gd name="connsiteY4" fmla="*/ 4479847 h 4495916"/>
              <a:gd name="connsiteX0" fmla="*/ 0 w 2791741"/>
              <a:gd name="connsiteY0" fmla="*/ 4479847 h 4507184"/>
              <a:gd name="connsiteX1" fmla="*/ 2270530 w 2791741"/>
              <a:gd name="connsiteY1" fmla="*/ 0 h 4507184"/>
              <a:gd name="connsiteX2" fmla="*/ 2791741 w 2791741"/>
              <a:gd name="connsiteY2" fmla="*/ 0 h 4507184"/>
              <a:gd name="connsiteX3" fmla="*/ 1914119 w 2791741"/>
              <a:gd name="connsiteY3" fmla="*/ 4507184 h 4507184"/>
              <a:gd name="connsiteX4" fmla="*/ 0 w 2791741"/>
              <a:gd name="connsiteY4" fmla="*/ 4479847 h 4507184"/>
              <a:gd name="connsiteX0" fmla="*/ 0 w 2791741"/>
              <a:gd name="connsiteY0" fmla="*/ 4479847 h 4507184"/>
              <a:gd name="connsiteX1" fmla="*/ 2270530 w 2791741"/>
              <a:gd name="connsiteY1" fmla="*/ 0 h 4507184"/>
              <a:gd name="connsiteX2" fmla="*/ 2791741 w 2791741"/>
              <a:gd name="connsiteY2" fmla="*/ 0 h 4507184"/>
              <a:gd name="connsiteX3" fmla="*/ 1969440 w 2791741"/>
              <a:gd name="connsiteY3" fmla="*/ 4507184 h 4507184"/>
              <a:gd name="connsiteX4" fmla="*/ 0 w 2791741"/>
              <a:gd name="connsiteY4" fmla="*/ 4479847 h 4507184"/>
              <a:gd name="connsiteX0" fmla="*/ 0 w 2791741"/>
              <a:gd name="connsiteY0" fmla="*/ 4479847 h 4493765"/>
              <a:gd name="connsiteX1" fmla="*/ 2270530 w 2791741"/>
              <a:gd name="connsiteY1" fmla="*/ 0 h 4493765"/>
              <a:gd name="connsiteX2" fmla="*/ 2791741 w 2791741"/>
              <a:gd name="connsiteY2" fmla="*/ 0 h 4493765"/>
              <a:gd name="connsiteX3" fmla="*/ 1980504 w 2791741"/>
              <a:gd name="connsiteY3" fmla="*/ 4493765 h 4493765"/>
              <a:gd name="connsiteX4" fmla="*/ 0 w 2791741"/>
              <a:gd name="connsiteY4" fmla="*/ 4479847 h 449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1741" h="4493765">
                <a:moveTo>
                  <a:pt x="0" y="4479847"/>
                </a:moveTo>
                <a:lnTo>
                  <a:pt x="2270530" y="0"/>
                </a:lnTo>
                <a:lnTo>
                  <a:pt x="2791741" y="0"/>
                </a:lnTo>
                <a:lnTo>
                  <a:pt x="1980504" y="4493765"/>
                </a:lnTo>
                <a:lnTo>
                  <a:pt x="0" y="4479847"/>
                </a:lnTo>
                <a:close/>
              </a:path>
            </a:pathLst>
          </a:custGeom>
          <a:gradFill>
            <a:gsLst>
              <a:gs pos="0">
                <a:srgbClr val="EB0C87">
                  <a:alpha val="90000"/>
                </a:srgbClr>
              </a:gs>
              <a:gs pos="100000">
                <a:srgbClr val="EF263C">
                  <a:alpha val="9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A7618EEE-F980-463A-8741-8CDD14CF98EF}"/>
              </a:ext>
            </a:extLst>
          </p:cNvPr>
          <p:cNvSpPr/>
          <p:nvPr/>
        </p:nvSpPr>
        <p:spPr>
          <a:xfrm flipV="1">
            <a:off x="1" y="4124882"/>
            <a:ext cx="12191998" cy="2438397"/>
          </a:xfrm>
          <a:prstGeom prst="rect">
            <a:avLst/>
          </a:prstGeom>
          <a:gradFill>
            <a:gsLst>
              <a:gs pos="0">
                <a:srgbClr val="B9208E">
                  <a:alpha val="90000"/>
                </a:srgbClr>
              </a:gs>
              <a:gs pos="100000">
                <a:srgbClr val="5453A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240052" y="4512774"/>
            <a:ext cx="3566937" cy="882146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Presenter Name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240052" y="5500180"/>
            <a:ext cx="3566937" cy="828025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C079FD-846F-4F0B-8766-9D0E79A001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F3B834E-5B7B-8747-B5A6-90B654F0D4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317641"/>
            <a:ext cx="6633685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494A1143-0F9D-CD4A-9EF7-BF0E0E061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5380143"/>
            <a:ext cx="6633683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2CA184B-79F0-7541-8C48-3AC5942951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6099132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6694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Colorful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B2CF3-AC93-41FA-B32E-D44D889364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" r="280" b="1558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07E1BBE5-EECE-440D-AB72-931F446FA097}"/>
              </a:ext>
            </a:extLst>
          </p:cNvPr>
          <p:cNvSpPr/>
          <p:nvPr/>
        </p:nvSpPr>
        <p:spPr>
          <a:xfrm>
            <a:off x="6096000" y="4290514"/>
            <a:ext cx="6101742" cy="621634"/>
          </a:xfrm>
          <a:custGeom>
            <a:avLst/>
            <a:gdLst>
              <a:gd name="connsiteX0" fmla="*/ 0 w 5486511"/>
              <a:gd name="connsiteY0" fmla="*/ 0 h 533400"/>
              <a:gd name="connsiteX1" fmla="*/ 5486511 w 5486511"/>
              <a:gd name="connsiteY1" fmla="*/ 0 h 533400"/>
              <a:gd name="connsiteX2" fmla="*/ 5486511 w 5486511"/>
              <a:gd name="connsiteY2" fmla="*/ 533400 h 533400"/>
              <a:gd name="connsiteX3" fmla="*/ 0 w 5486511"/>
              <a:gd name="connsiteY3" fmla="*/ 533400 h 533400"/>
              <a:gd name="connsiteX4" fmla="*/ 0 w 5486511"/>
              <a:gd name="connsiteY4" fmla="*/ 0 h 533400"/>
              <a:gd name="connsiteX0" fmla="*/ 0 w 5498542"/>
              <a:gd name="connsiteY0" fmla="*/ 0 h 533400"/>
              <a:gd name="connsiteX1" fmla="*/ 5498542 w 5498542"/>
              <a:gd name="connsiteY1" fmla="*/ 397042 h 533400"/>
              <a:gd name="connsiteX2" fmla="*/ 5486511 w 5498542"/>
              <a:gd name="connsiteY2" fmla="*/ 533400 h 533400"/>
              <a:gd name="connsiteX3" fmla="*/ 0 w 5498542"/>
              <a:gd name="connsiteY3" fmla="*/ 533400 h 533400"/>
              <a:gd name="connsiteX4" fmla="*/ 0 w 5498542"/>
              <a:gd name="connsiteY4" fmla="*/ 0 h 533400"/>
              <a:gd name="connsiteX0" fmla="*/ 0 w 5488563"/>
              <a:gd name="connsiteY0" fmla="*/ 0 h 533400"/>
              <a:gd name="connsiteX1" fmla="*/ 5488563 w 5488563"/>
              <a:gd name="connsiteY1" fmla="*/ 505326 h 533400"/>
              <a:gd name="connsiteX2" fmla="*/ 5486511 w 5488563"/>
              <a:gd name="connsiteY2" fmla="*/ 533400 h 533400"/>
              <a:gd name="connsiteX3" fmla="*/ 0 w 5488563"/>
              <a:gd name="connsiteY3" fmla="*/ 533400 h 533400"/>
              <a:gd name="connsiteX4" fmla="*/ 0 w 5488563"/>
              <a:gd name="connsiteY4" fmla="*/ 0 h 533400"/>
              <a:gd name="connsiteX0" fmla="*/ 0 w 5488563"/>
              <a:gd name="connsiteY0" fmla="*/ 0 h 688085"/>
              <a:gd name="connsiteX1" fmla="*/ 5488563 w 5488563"/>
              <a:gd name="connsiteY1" fmla="*/ 505326 h 688085"/>
              <a:gd name="connsiteX2" fmla="*/ 5476532 w 5488563"/>
              <a:gd name="connsiteY2" fmla="*/ 688085 h 688085"/>
              <a:gd name="connsiteX3" fmla="*/ 0 w 5488563"/>
              <a:gd name="connsiteY3" fmla="*/ 533400 h 688085"/>
              <a:gd name="connsiteX4" fmla="*/ 0 w 5488563"/>
              <a:gd name="connsiteY4" fmla="*/ 0 h 688085"/>
              <a:gd name="connsiteX0" fmla="*/ 0 w 5478584"/>
              <a:gd name="connsiteY0" fmla="*/ 0 h 688085"/>
              <a:gd name="connsiteX1" fmla="*/ 5478584 w 5478584"/>
              <a:gd name="connsiteY1" fmla="*/ 134083 h 688085"/>
              <a:gd name="connsiteX2" fmla="*/ 5476532 w 5478584"/>
              <a:gd name="connsiteY2" fmla="*/ 688085 h 688085"/>
              <a:gd name="connsiteX3" fmla="*/ 0 w 5478584"/>
              <a:gd name="connsiteY3" fmla="*/ 533400 h 688085"/>
              <a:gd name="connsiteX4" fmla="*/ 0 w 5478584"/>
              <a:gd name="connsiteY4" fmla="*/ 0 h 688085"/>
              <a:gd name="connsiteX0" fmla="*/ 0 w 5486511"/>
              <a:gd name="connsiteY0" fmla="*/ 0 h 533400"/>
              <a:gd name="connsiteX1" fmla="*/ 5478584 w 5486511"/>
              <a:gd name="connsiteY1" fmla="*/ 134083 h 533400"/>
              <a:gd name="connsiteX2" fmla="*/ 5486511 w 5486511"/>
              <a:gd name="connsiteY2" fmla="*/ 162157 h 533400"/>
              <a:gd name="connsiteX3" fmla="*/ 0 w 5486511"/>
              <a:gd name="connsiteY3" fmla="*/ 533400 h 533400"/>
              <a:gd name="connsiteX4" fmla="*/ 0 w 5486511"/>
              <a:gd name="connsiteY4" fmla="*/ 0 h 533400"/>
              <a:gd name="connsiteX0" fmla="*/ 0 w 5478584"/>
              <a:gd name="connsiteY0" fmla="*/ 0 h 533400"/>
              <a:gd name="connsiteX1" fmla="*/ 5478584 w 5478584"/>
              <a:gd name="connsiteY1" fmla="*/ 134083 h 533400"/>
              <a:gd name="connsiteX2" fmla="*/ 5476532 w 5478584"/>
              <a:gd name="connsiteY2" fmla="*/ 306530 h 533400"/>
              <a:gd name="connsiteX3" fmla="*/ 0 w 5478584"/>
              <a:gd name="connsiteY3" fmla="*/ 533400 h 533400"/>
              <a:gd name="connsiteX4" fmla="*/ 0 w 5478584"/>
              <a:gd name="connsiteY4" fmla="*/ 0 h 533400"/>
              <a:gd name="connsiteX0" fmla="*/ 0 w 5478584"/>
              <a:gd name="connsiteY0" fmla="*/ 0 h 533400"/>
              <a:gd name="connsiteX1" fmla="*/ 5478584 w 5478584"/>
              <a:gd name="connsiteY1" fmla="*/ 278455 h 533400"/>
              <a:gd name="connsiteX2" fmla="*/ 5476532 w 5478584"/>
              <a:gd name="connsiteY2" fmla="*/ 306530 h 533400"/>
              <a:gd name="connsiteX3" fmla="*/ 0 w 5478584"/>
              <a:gd name="connsiteY3" fmla="*/ 533400 h 533400"/>
              <a:gd name="connsiteX4" fmla="*/ 0 w 5478584"/>
              <a:gd name="connsiteY4" fmla="*/ 0 h 533400"/>
              <a:gd name="connsiteX0" fmla="*/ 0 w 5478584"/>
              <a:gd name="connsiteY0" fmla="*/ 0 h 533400"/>
              <a:gd name="connsiteX1" fmla="*/ 5478584 w 5478584"/>
              <a:gd name="connsiteY1" fmla="*/ 278455 h 533400"/>
              <a:gd name="connsiteX2" fmla="*/ 5476532 w 5478584"/>
              <a:gd name="connsiteY2" fmla="*/ 409653 h 533400"/>
              <a:gd name="connsiteX3" fmla="*/ 0 w 5478584"/>
              <a:gd name="connsiteY3" fmla="*/ 533400 h 533400"/>
              <a:gd name="connsiteX4" fmla="*/ 0 w 5478584"/>
              <a:gd name="connsiteY4" fmla="*/ 0 h 533400"/>
              <a:gd name="connsiteX0" fmla="*/ 0 w 5489425"/>
              <a:gd name="connsiteY0" fmla="*/ 82477 h 615877"/>
              <a:gd name="connsiteX1" fmla="*/ 5489425 w 5489425"/>
              <a:gd name="connsiteY1" fmla="*/ 0 h 615877"/>
              <a:gd name="connsiteX2" fmla="*/ 5476532 w 5489425"/>
              <a:gd name="connsiteY2" fmla="*/ 492130 h 615877"/>
              <a:gd name="connsiteX3" fmla="*/ 0 w 5489425"/>
              <a:gd name="connsiteY3" fmla="*/ 615877 h 615877"/>
              <a:gd name="connsiteX4" fmla="*/ 0 w 5489425"/>
              <a:gd name="connsiteY4" fmla="*/ 82477 h 615877"/>
              <a:gd name="connsiteX0" fmla="*/ 0 w 5530740"/>
              <a:gd name="connsiteY0" fmla="*/ 82477 h 615877"/>
              <a:gd name="connsiteX1" fmla="*/ 5489425 w 5530740"/>
              <a:gd name="connsiteY1" fmla="*/ 0 h 615877"/>
              <a:gd name="connsiteX2" fmla="*/ 5530740 w 5530740"/>
              <a:gd name="connsiteY2" fmla="*/ 38387 h 615877"/>
              <a:gd name="connsiteX3" fmla="*/ 0 w 5530740"/>
              <a:gd name="connsiteY3" fmla="*/ 615877 h 615877"/>
              <a:gd name="connsiteX4" fmla="*/ 0 w 5530740"/>
              <a:gd name="connsiteY4" fmla="*/ 82477 h 615877"/>
              <a:gd name="connsiteX0" fmla="*/ 0 w 5530740"/>
              <a:gd name="connsiteY0" fmla="*/ 82477 h 615877"/>
              <a:gd name="connsiteX1" fmla="*/ 5489425 w 5530740"/>
              <a:gd name="connsiteY1" fmla="*/ 0 h 615877"/>
              <a:gd name="connsiteX2" fmla="*/ 5530740 w 5530740"/>
              <a:gd name="connsiteY2" fmla="*/ 182760 h 615877"/>
              <a:gd name="connsiteX3" fmla="*/ 0 w 5530740"/>
              <a:gd name="connsiteY3" fmla="*/ 615877 h 615877"/>
              <a:gd name="connsiteX4" fmla="*/ 0 w 5530740"/>
              <a:gd name="connsiteY4" fmla="*/ 82477 h 615877"/>
              <a:gd name="connsiteX0" fmla="*/ 0 w 5530740"/>
              <a:gd name="connsiteY0" fmla="*/ 0 h 533400"/>
              <a:gd name="connsiteX1" fmla="*/ 5467741 w 5530740"/>
              <a:gd name="connsiteY1" fmla="*/ 51584 h 533400"/>
              <a:gd name="connsiteX2" fmla="*/ 5530740 w 5530740"/>
              <a:gd name="connsiteY2" fmla="*/ 100283 h 533400"/>
              <a:gd name="connsiteX3" fmla="*/ 0 w 5530740"/>
              <a:gd name="connsiteY3" fmla="*/ 533400 h 533400"/>
              <a:gd name="connsiteX4" fmla="*/ 0 w 5530740"/>
              <a:gd name="connsiteY4" fmla="*/ 0 h 533400"/>
              <a:gd name="connsiteX0" fmla="*/ 0 w 5498215"/>
              <a:gd name="connsiteY0" fmla="*/ 0 h 533400"/>
              <a:gd name="connsiteX1" fmla="*/ 5467741 w 5498215"/>
              <a:gd name="connsiteY1" fmla="*/ 51584 h 533400"/>
              <a:gd name="connsiteX2" fmla="*/ 5498215 w 5498215"/>
              <a:gd name="connsiteY2" fmla="*/ 89971 h 533400"/>
              <a:gd name="connsiteX3" fmla="*/ 0 w 5498215"/>
              <a:gd name="connsiteY3" fmla="*/ 533400 h 533400"/>
              <a:gd name="connsiteX4" fmla="*/ 0 w 5498215"/>
              <a:gd name="connsiteY4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215" h="533400">
                <a:moveTo>
                  <a:pt x="0" y="0"/>
                </a:moveTo>
                <a:lnTo>
                  <a:pt x="5467741" y="51584"/>
                </a:lnTo>
                <a:lnTo>
                  <a:pt x="5498215" y="89971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9208E"/>
              </a:gs>
              <a:gs pos="100000">
                <a:srgbClr val="5453A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7" name="Parallelogram 4">
            <a:extLst>
              <a:ext uri="{FF2B5EF4-FFF2-40B4-BE49-F238E27FC236}">
                <a16:creationId xmlns:a16="http://schemas.microsoft.com/office/drawing/2014/main" id="{A6F8EB07-EDF0-4DE4-A813-770C7AB8585F}"/>
              </a:ext>
            </a:extLst>
          </p:cNvPr>
          <p:cNvSpPr/>
          <p:nvPr/>
        </p:nvSpPr>
        <p:spPr>
          <a:xfrm rot="16200000" flipH="1">
            <a:off x="5887827" y="2113177"/>
            <a:ext cx="3007147" cy="2590800"/>
          </a:xfrm>
          <a:custGeom>
            <a:avLst/>
            <a:gdLst>
              <a:gd name="connsiteX0" fmla="*/ 0 w 2514599"/>
              <a:gd name="connsiteY0" fmla="*/ 4495913 h 4495913"/>
              <a:gd name="connsiteX1" fmla="*/ 1054925 w 2514599"/>
              <a:gd name="connsiteY1" fmla="*/ 0 h 4495913"/>
              <a:gd name="connsiteX2" fmla="*/ 2514599 w 2514599"/>
              <a:gd name="connsiteY2" fmla="*/ 0 h 4495913"/>
              <a:gd name="connsiteX3" fmla="*/ 1459674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459674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479042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488726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528972 w 2514599"/>
              <a:gd name="connsiteY3" fmla="*/ 4475038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549096 w 2514599"/>
              <a:gd name="connsiteY3" fmla="*/ 4475043 h 4495913"/>
              <a:gd name="connsiteX4" fmla="*/ 0 w 2514599"/>
              <a:gd name="connsiteY4" fmla="*/ 4495913 h 449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599" h="4495913">
                <a:moveTo>
                  <a:pt x="0" y="4495913"/>
                </a:moveTo>
                <a:lnTo>
                  <a:pt x="1993388" y="0"/>
                </a:lnTo>
                <a:lnTo>
                  <a:pt x="2514599" y="0"/>
                </a:lnTo>
                <a:lnTo>
                  <a:pt x="1549096" y="4475043"/>
                </a:lnTo>
                <a:lnTo>
                  <a:pt x="0" y="4495913"/>
                </a:lnTo>
                <a:close/>
              </a:path>
            </a:pathLst>
          </a:custGeom>
          <a:gradFill flip="none" rotWithShape="1">
            <a:gsLst>
              <a:gs pos="0">
                <a:srgbClr val="EB0C87">
                  <a:alpha val="90000"/>
                </a:srgbClr>
              </a:gs>
              <a:gs pos="100000">
                <a:srgbClr val="EF26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D8C95808-545F-4923-852E-D15A1B3FC248}"/>
              </a:ext>
            </a:extLst>
          </p:cNvPr>
          <p:cNvSpPr/>
          <p:nvPr/>
        </p:nvSpPr>
        <p:spPr>
          <a:xfrm>
            <a:off x="1" y="1283369"/>
            <a:ext cx="8686799" cy="3007144"/>
          </a:xfrm>
          <a:custGeom>
            <a:avLst/>
            <a:gdLst>
              <a:gd name="connsiteX0" fmla="*/ 0 w 9753600"/>
              <a:gd name="connsiteY0" fmla="*/ 0 h 1447800"/>
              <a:gd name="connsiteX1" fmla="*/ 9753600 w 9753600"/>
              <a:gd name="connsiteY1" fmla="*/ 0 h 1447800"/>
              <a:gd name="connsiteX2" fmla="*/ 9753600 w 9753600"/>
              <a:gd name="connsiteY2" fmla="*/ 1447800 h 1447800"/>
              <a:gd name="connsiteX3" fmla="*/ 0 w 9753600"/>
              <a:gd name="connsiteY3" fmla="*/ 1447800 h 1447800"/>
              <a:gd name="connsiteX4" fmla="*/ 0 w 9753600"/>
              <a:gd name="connsiteY4" fmla="*/ 0 h 1447800"/>
              <a:gd name="connsiteX0" fmla="*/ 12032 w 9765632"/>
              <a:gd name="connsiteY0" fmla="*/ 0 h 1640306"/>
              <a:gd name="connsiteX1" fmla="*/ 9765632 w 9765632"/>
              <a:gd name="connsiteY1" fmla="*/ 0 h 1640306"/>
              <a:gd name="connsiteX2" fmla="*/ 9765632 w 9765632"/>
              <a:gd name="connsiteY2" fmla="*/ 1447800 h 1640306"/>
              <a:gd name="connsiteX3" fmla="*/ 0 w 9765632"/>
              <a:gd name="connsiteY3" fmla="*/ 1640306 h 1640306"/>
              <a:gd name="connsiteX4" fmla="*/ 12032 w 9765632"/>
              <a:gd name="connsiteY4" fmla="*/ 0 h 1640306"/>
              <a:gd name="connsiteX0" fmla="*/ 12032 w 9765632"/>
              <a:gd name="connsiteY0" fmla="*/ 0 h 1832811"/>
              <a:gd name="connsiteX1" fmla="*/ 9765632 w 9765632"/>
              <a:gd name="connsiteY1" fmla="*/ 192505 h 1832811"/>
              <a:gd name="connsiteX2" fmla="*/ 9765632 w 9765632"/>
              <a:gd name="connsiteY2" fmla="*/ 1640305 h 1832811"/>
              <a:gd name="connsiteX3" fmla="*/ 0 w 9765632"/>
              <a:gd name="connsiteY3" fmla="*/ 1832811 h 1832811"/>
              <a:gd name="connsiteX4" fmla="*/ 12032 w 9765632"/>
              <a:gd name="connsiteY4" fmla="*/ 0 h 1832811"/>
              <a:gd name="connsiteX0" fmla="*/ 1409 w 9765632"/>
              <a:gd name="connsiteY0" fmla="*/ 0 h 1929064"/>
              <a:gd name="connsiteX1" fmla="*/ 9765632 w 9765632"/>
              <a:gd name="connsiteY1" fmla="*/ 288758 h 1929064"/>
              <a:gd name="connsiteX2" fmla="*/ 9765632 w 9765632"/>
              <a:gd name="connsiteY2" fmla="*/ 1736558 h 1929064"/>
              <a:gd name="connsiteX3" fmla="*/ 0 w 9765632"/>
              <a:gd name="connsiteY3" fmla="*/ 1929064 h 1929064"/>
              <a:gd name="connsiteX4" fmla="*/ 1409 w 9765632"/>
              <a:gd name="connsiteY4" fmla="*/ 0 h 1929064"/>
              <a:gd name="connsiteX0" fmla="*/ 619 w 9764842"/>
              <a:gd name="connsiteY0" fmla="*/ 0 h 2089992"/>
              <a:gd name="connsiteX1" fmla="*/ 9764842 w 9764842"/>
              <a:gd name="connsiteY1" fmla="*/ 288758 h 2089992"/>
              <a:gd name="connsiteX2" fmla="*/ 9764842 w 9764842"/>
              <a:gd name="connsiteY2" fmla="*/ 1736558 h 2089992"/>
              <a:gd name="connsiteX3" fmla="*/ 9552 w 9764842"/>
              <a:gd name="connsiteY3" fmla="*/ 2089992 h 2089992"/>
              <a:gd name="connsiteX4" fmla="*/ 619 w 9764842"/>
              <a:gd name="connsiteY4" fmla="*/ 0 h 2089992"/>
              <a:gd name="connsiteX0" fmla="*/ 1408 w 9765631"/>
              <a:gd name="connsiteY0" fmla="*/ 0 h 2150340"/>
              <a:gd name="connsiteX1" fmla="*/ 9765631 w 9765631"/>
              <a:gd name="connsiteY1" fmla="*/ 288758 h 2150340"/>
              <a:gd name="connsiteX2" fmla="*/ 9765631 w 9765631"/>
              <a:gd name="connsiteY2" fmla="*/ 1736558 h 2150340"/>
              <a:gd name="connsiteX3" fmla="*/ 0 w 9765631"/>
              <a:gd name="connsiteY3" fmla="*/ 2150340 h 2150340"/>
              <a:gd name="connsiteX4" fmla="*/ 1408 w 9765631"/>
              <a:gd name="connsiteY4" fmla="*/ 0 h 2150340"/>
              <a:gd name="connsiteX0" fmla="*/ 11750 w 9765631"/>
              <a:gd name="connsiteY0" fmla="*/ 0 h 2337376"/>
              <a:gd name="connsiteX1" fmla="*/ 9765631 w 9765631"/>
              <a:gd name="connsiteY1" fmla="*/ 475794 h 2337376"/>
              <a:gd name="connsiteX2" fmla="*/ 9765631 w 9765631"/>
              <a:gd name="connsiteY2" fmla="*/ 1923594 h 2337376"/>
              <a:gd name="connsiteX3" fmla="*/ 0 w 9765631"/>
              <a:gd name="connsiteY3" fmla="*/ 2337376 h 2337376"/>
              <a:gd name="connsiteX4" fmla="*/ 11750 w 9765631"/>
              <a:gd name="connsiteY4" fmla="*/ 0 h 2337376"/>
              <a:gd name="connsiteX0" fmla="*/ 1409 w 9765631"/>
              <a:gd name="connsiteY0" fmla="*/ 0 h 2337376"/>
              <a:gd name="connsiteX1" fmla="*/ 9765631 w 9765631"/>
              <a:gd name="connsiteY1" fmla="*/ 475794 h 2337376"/>
              <a:gd name="connsiteX2" fmla="*/ 9765631 w 9765631"/>
              <a:gd name="connsiteY2" fmla="*/ 1923594 h 2337376"/>
              <a:gd name="connsiteX3" fmla="*/ 0 w 9765631"/>
              <a:gd name="connsiteY3" fmla="*/ 2337376 h 2337376"/>
              <a:gd name="connsiteX4" fmla="*/ 1409 w 9765631"/>
              <a:gd name="connsiteY4" fmla="*/ 0 h 233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5631" h="2337376">
                <a:moveTo>
                  <a:pt x="1409" y="0"/>
                </a:moveTo>
                <a:lnTo>
                  <a:pt x="9765631" y="475794"/>
                </a:lnTo>
                <a:lnTo>
                  <a:pt x="9765631" y="1923594"/>
                </a:lnTo>
                <a:cubicBezTo>
                  <a:pt x="6510420" y="1987763"/>
                  <a:pt x="3255211" y="2273207"/>
                  <a:pt x="0" y="2337376"/>
                </a:cubicBezTo>
                <a:cubicBezTo>
                  <a:pt x="4011" y="1790607"/>
                  <a:pt x="-2602" y="546769"/>
                  <a:pt x="140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AB31C"/>
              </a:gs>
              <a:gs pos="0">
                <a:srgbClr val="F67B2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1911325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" y="2973827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240051" y="5290431"/>
            <a:ext cx="3542875" cy="67668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Presenter Name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240051" y="6066010"/>
            <a:ext cx="3542875" cy="67668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C079FD-846F-4F0B-8766-9D0E79A001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6F23A-C1A3-D84B-9CA1-4C64926771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692816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54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Colorful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A424F-FE49-4FA0-A372-F1F1E04D5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" t="10686" r="455" b="599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CEFBA4-E0A0-4F1E-8DAA-9A9239A8BF4E}"/>
              </a:ext>
            </a:extLst>
          </p:cNvPr>
          <p:cNvGrpSpPr/>
          <p:nvPr/>
        </p:nvGrpSpPr>
        <p:grpSpPr>
          <a:xfrm flipH="1">
            <a:off x="-13647" y="1049967"/>
            <a:ext cx="12244064" cy="2839512"/>
            <a:chOff x="-1765124" y="701489"/>
            <a:chExt cx="13972699" cy="356568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42101B-185B-4920-825E-5B3FFB06B9E2}"/>
                </a:ext>
              </a:extLst>
            </p:cNvPr>
            <p:cNvSpPr/>
            <p:nvPr userDrawn="1"/>
          </p:nvSpPr>
          <p:spPr>
            <a:xfrm>
              <a:off x="-1765124" y="3166126"/>
              <a:ext cx="5087407" cy="1101043"/>
            </a:xfrm>
            <a:custGeom>
              <a:avLst/>
              <a:gdLst>
                <a:gd name="connsiteX0" fmla="*/ 0 w 6817620"/>
                <a:gd name="connsiteY0" fmla="*/ 0 h 251005"/>
                <a:gd name="connsiteX1" fmla="*/ 6817620 w 6817620"/>
                <a:gd name="connsiteY1" fmla="*/ 0 h 251005"/>
                <a:gd name="connsiteX2" fmla="*/ 6817620 w 6817620"/>
                <a:gd name="connsiteY2" fmla="*/ 251005 h 251005"/>
                <a:gd name="connsiteX3" fmla="*/ 0 w 6817620"/>
                <a:gd name="connsiteY3" fmla="*/ 251005 h 251005"/>
                <a:gd name="connsiteX4" fmla="*/ 0 w 6817620"/>
                <a:gd name="connsiteY4" fmla="*/ 0 h 251005"/>
                <a:gd name="connsiteX0" fmla="*/ 13648 w 6817620"/>
                <a:gd name="connsiteY0" fmla="*/ 0 h 783268"/>
                <a:gd name="connsiteX1" fmla="*/ 6817620 w 6817620"/>
                <a:gd name="connsiteY1" fmla="*/ 532263 h 783268"/>
                <a:gd name="connsiteX2" fmla="*/ 6817620 w 6817620"/>
                <a:gd name="connsiteY2" fmla="*/ 783268 h 783268"/>
                <a:gd name="connsiteX3" fmla="*/ 0 w 6817620"/>
                <a:gd name="connsiteY3" fmla="*/ 783268 h 783268"/>
                <a:gd name="connsiteX4" fmla="*/ 13648 w 6817620"/>
                <a:gd name="connsiteY4" fmla="*/ 0 h 783268"/>
                <a:gd name="connsiteX0" fmla="*/ 13648 w 6817620"/>
                <a:gd name="connsiteY0" fmla="*/ 0 h 783268"/>
                <a:gd name="connsiteX1" fmla="*/ 6817620 w 6817620"/>
                <a:gd name="connsiteY1" fmla="*/ 532263 h 783268"/>
                <a:gd name="connsiteX2" fmla="*/ 6817620 w 6817620"/>
                <a:gd name="connsiteY2" fmla="*/ 783268 h 783268"/>
                <a:gd name="connsiteX3" fmla="*/ 0 w 6817620"/>
                <a:gd name="connsiteY3" fmla="*/ 59937 h 783268"/>
                <a:gd name="connsiteX4" fmla="*/ 13648 w 6817620"/>
                <a:gd name="connsiteY4" fmla="*/ 0 h 783268"/>
                <a:gd name="connsiteX0" fmla="*/ 0 w 6803972"/>
                <a:gd name="connsiteY0" fmla="*/ 0 h 783268"/>
                <a:gd name="connsiteX1" fmla="*/ 6803972 w 6803972"/>
                <a:gd name="connsiteY1" fmla="*/ 532263 h 783268"/>
                <a:gd name="connsiteX2" fmla="*/ 6803972 w 6803972"/>
                <a:gd name="connsiteY2" fmla="*/ 783268 h 783268"/>
                <a:gd name="connsiteX3" fmla="*/ 0 w 6803972"/>
                <a:gd name="connsiteY3" fmla="*/ 153642 h 783268"/>
                <a:gd name="connsiteX4" fmla="*/ 0 w 6803972"/>
                <a:gd name="connsiteY4" fmla="*/ 0 h 783268"/>
                <a:gd name="connsiteX0" fmla="*/ 0 w 6803972"/>
                <a:gd name="connsiteY0" fmla="*/ 0 h 699975"/>
                <a:gd name="connsiteX1" fmla="*/ 6803972 w 6803972"/>
                <a:gd name="connsiteY1" fmla="*/ 448970 h 699975"/>
                <a:gd name="connsiteX2" fmla="*/ 6803972 w 6803972"/>
                <a:gd name="connsiteY2" fmla="*/ 699975 h 699975"/>
                <a:gd name="connsiteX3" fmla="*/ 0 w 6803972"/>
                <a:gd name="connsiteY3" fmla="*/ 70349 h 699975"/>
                <a:gd name="connsiteX4" fmla="*/ 0 w 6803972"/>
                <a:gd name="connsiteY4" fmla="*/ 0 h 699975"/>
                <a:gd name="connsiteX0" fmla="*/ 27296 w 6803972"/>
                <a:gd name="connsiteY0" fmla="*/ 0 h 804092"/>
                <a:gd name="connsiteX1" fmla="*/ 6803972 w 6803972"/>
                <a:gd name="connsiteY1" fmla="*/ 553087 h 804092"/>
                <a:gd name="connsiteX2" fmla="*/ 6803972 w 6803972"/>
                <a:gd name="connsiteY2" fmla="*/ 804092 h 804092"/>
                <a:gd name="connsiteX3" fmla="*/ 0 w 6803972"/>
                <a:gd name="connsiteY3" fmla="*/ 174466 h 804092"/>
                <a:gd name="connsiteX4" fmla="*/ 27296 w 6803972"/>
                <a:gd name="connsiteY4" fmla="*/ 0 h 804092"/>
                <a:gd name="connsiteX0" fmla="*/ 13648 w 6790324"/>
                <a:gd name="connsiteY0" fmla="*/ 0 h 804092"/>
                <a:gd name="connsiteX1" fmla="*/ 6790324 w 6790324"/>
                <a:gd name="connsiteY1" fmla="*/ 553087 h 804092"/>
                <a:gd name="connsiteX2" fmla="*/ 6790324 w 6790324"/>
                <a:gd name="connsiteY2" fmla="*/ 804092 h 804092"/>
                <a:gd name="connsiteX3" fmla="*/ 0 w 6790324"/>
                <a:gd name="connsiteY3" fmla="*/ 28703 h 804092"/>
                <a:gd name="connsiteX4" fmla="*/ 13648 w 6790324"/>
                <a:gd name="connsiteY4" fmla="*/ 0 h 804092"/>
                <a:gd name="connsiteX0" fmla="*/ 0 w 6797688"/>
                <a:gd name="connsiteY0" fmla="*/ 0 h 929032"/>
                <a:gd name="connsiteX1" fmla="*/ 6797688 w 6797688"/>
                <a:gd name="connsiteY1" fmla="*/ 678027 h 929032"/>
                <a:gd name="connsiteX2" fmla="*/ 6797688 w 6797688"/>
                <a:gd name="connsiteY2" fmla="*/ 929032 h 929032"/>
                <a:gd name="connsiteX3" fmla="*/ 7364 w 6797688"/>
                <a:gd name="connsiteY3" fmla="*/ 153643 h 929032"/>
                <a:gd name="connsiteX4" fmla="*/ 0 w 6797688"/>
                <a:gd name="connsiteY4" fmla="*/ 0 h 929032"/>
                <a:gd name="connsiteX0" fmla="*/ 34659 w 6832347"/>
                <a:gd name="connsiteY0" fmla="*/ 0 h 929032"/>
                <a:gd name="connsiteX1" fmla="*/ 6832347 w 6832347"/>
                <a:gd name="connsiteY1" fmla="*/ 678027 h 929032"/>
                <a:gd name="connsiteX2" fmla="*/ 6832347 w 6832347"/>
                <a:gd name="connsiteY2" fmla="*/ 929032 h 929032"/>
                <a:gd name="connsiteX3" fmla="*/ 0 w 6832347"/>
                <a:gd name="connsiteY3" fmla="*/ 674227 h 929032"/>
                <a:gd name="connsiteX4" fmla="*/ 34659 w 6832347"/>
                <a:gd name="connsiteY4" fmla="*/ 0 h 929032"/>
                <a:gd name="connsiteX0" fmla="*/ 34659 w 6832347"/>
                <a:gd name="connsiteY0" fmla="*/ 0 h 293919"/>
                <a:gd name="connsiteX1" fmla="*/ 6832347 w 6832347"/>
                <a:gd name="connsiteY1" fmla="*/ 42914 h 293919"/>
                <a:gd name="connsiteX2" fmla="*/ 6832347 w 6832347"/>
                <a:gd name="connsiteY2" fmla="*/ 293919 h 293919"/>
                <a:gd name="connsiteX3" fmla="*/ 0 w 6832347"/>
                <a:gd name="connsiteY3" fmla="*/ 39114 h 293919"/>
                <a:gd name="connsiteX4" fmla="*/ 34659 w 6832347"/>
                <a:gd name="connsiteY4" fmla="*/ 0 h 293919"/>
                <a:gd name="connsiteX0" fmla="*/ 13647 w 6832347"/>
                <a:gd name="connsiteY0" fmla="*/ 0 h 293919"/>
                <a:gd name="connsiteX1" fmla="*/ 6832347 w 6832347"/>
                <a:gd name="connsiteY1" fmla="*/ 42914 h 293919"/>
                <a:gd name="connsiteX2" fmla="*/ 6832347 w 6832347"/>
                <a:gd name="connsiteY2" fmla="*/ 293919 h 293919"/>
                <a:gd name="connsiteX3" fmla="*/ 0 w 6832347"/>
                <a:gd name="connsiteY3" fmla="*/ 39114 h 293919"/>
                <a:gd name="connsiteX4" fmla="*/ 13647 w 6832347"/>
                <a:gd name="connsiteY4" fmla="*/ 0 h 293919"/>
                <a:gd name="connsiteX0" fmla="*/ 34659 w 6853359"/>
                <a:gd name="connsiteY0" fmla="*/ 0 h 293919"/>
                <a:gd name="connsiteX1" fmla="*/ 6853359 w 6853359"/>
                <a:gd name="connsiteY1" fmla="*/ 42914 h 293919"/>
                <a:gd name="connsiteX2" fmla="*/ 6853359 w 6853359"/>
                <a:gd name="connsiteY2" fmla="*/ 293919 h 293919"/>
                <a:gd name="connsiteX3" fmla="*/ 0 w 6853359"/>
                <a:gd name="connsiteY3" fmla="*/ 195392 h 293919"/>
                <a:gd name="connsiteX4" fmla="*/ 34659 w 6853359"/>
                <a:gd name="connsiteY4" fmla="*/ 0 h 293919"/>
                <a:gd name="connsiteX0" fmla="*/ 34659 w 6853359"/>
                <a:gd name="connsiteY0" fmla="*/ 62574 h 251005"/>
                <a:gd name="connsiteX1" fmla="*/ 6853359 w 6853359"/>
                <a:gd name="connsiteY1" fmla="*/ 0 h 251005"/>
                <a:gd name="connsiteX2" fmla="*/ 6853359 w 6853359"/>
                <a:gd name="connsiteY2" fmla="*/ 251005 h 251005"/>
                <a:gd name="connsiteX3" fmla="*/ 0 w 6853359"/>
                <a:gd name="connsiteY3" fmla="*/ 152478 h 251005"/>
                <a:gd name="connsiteX4" fmla="*/ 34659 w 6853359"/>
                <a:gd name="connsiteY4" fmla="*/ 62574 h 251005"/>
                <a:gd name="connsiteX0" fmla="*/ 0 w 6818700"/>
                <a:gd name="connsiteY0" fmla="*/ 62574 h 251005"/>
                <a:gd name="connsiteX1" fmla="*/ 6818700 w 6818700"/>
                <a:gd name="connsiteY1" fmla="*/ 0 h 251005"/>
                <a:gd name="connsiteX2" fmla="*/ 6818700 w 6818700"/>
                <a:gd name="connsiteY2" fmla="*/ 251005 h 251005"/>
                <a:gd name="connsiteX3" fmla="*/ 7365 w 6818700"/>
                <a:gd name="connsiteY3" fmla="*/ 93874 h 251005"/>
                <a:gd name="connsiteX4" fmla="*/ 0 w 6818700"/>
                <a:gd name="connsiteY4" fmla="*/ 62574 h 251005"/>
                <a:gd name="connsiteX0" fmla="*/ 0 w 6818700"/>
                <a:gd name="connsiteY0" fmla="*/ 62574 h 251005"/>
                <a:gd name="connsiteX1" fmla="*/ 6818700 w 6818700"/>
                <a:gd name="connsiteY1" fmla="*/ 0 h 251005"/>
                <a:gd name="connsiteX2" fmla="*/ 6818700 w 6818700"/>
                <a:gd name="connsiteY2" fmla="*/ 251005 h 251005"/>
                <a:gd name="connsiteX3" fmla="*/ 7365 w 6818700"/>
                <a:gd name="connsiteY3" fmla="*/ 183734 h 251005"/>
                <a:gd name="connsiteX4" fmla="*/ 0 w 6818700"/>
                <a:gd name="connsiteY4" fmla="*/ 62574 h 251005"/>
                <a:gd name="connsiteX0" fmla="*/ 13647 w 6811335"/>
                <a:gd name="connsiteY0" fmla="*/ 132899 h 251005"/>
                <a:gd name="connsiteX1" fmla="*/ 6811335 w 6811335"/>
                <a:gd name="connsiteY1" fmla="*/ 0 h 251005"/>
                <a:gd name="connsiteX2" fmla="*/ 6811335 w 6811335"/>
                <a:gd name="connsiteY2" fmla="*/ 251005 h 251005"/>
                <a:gd name="connsiteX3" fmla="*/ 0 w 6811335"/>
                <a:gd name="connsiteY3" fmla="*/ 183734 h 251005"/>
                <a:gd name="connsiteX4" fmla="*/ 13647 w 6811335"/>
                <a:gd name="connsiteY4" fmla="*/ 132899 h 251005"/>
                <a:gd name="connsiteX0" fmla="*/ 55671 w 6853359"/>
                <a:gd name="connsiteY0" fmla="*/ 132899 h 251005"/>
                <a:gd name="connsiteX1" fmla="*/ 6853359 w 6853359"/>
                <a:gd name="connsiteY1" fmla="*/ 0 h 251005"/>
                <a:gd name="connsiteX2" fmla="*/ 6853359 w 6853359"/>
                <a:gd name="connsiteY2" fmla="*/ 251005 h 251005"/>
                <a:gd name="connsiteX3" fmla="*/ 0 w 6853359"/>
                <a:gd name="connsiteY3" fmla="*/ 168106 h 251005"/>
                <a:gd name="connsiteX4" fmla="*/ 55671 w 6853359"/>
                <a:gd name="connsiteY4" fmla="*/ 132899 h 251005"/>
                <a:gd name="connsiteX0" fmla="*/ 0 w 6863472"/>
                <a:gd name="connsiteY0" fmla="*/ 135345 h 251005"/>
                <a:gd name="connsiteX1" fmla="*/ 6863472 w 6863472"/>
                <a:gd name="connsiteY1" fmla="*/ 0 h 251005"/>
                <a:gd name="connsiteX2" fmla="*/ 6863472 w 6863472"/>
                <a:gd name="connsiteY2" fmla="*/ 251005 h 251005"/>
                <a:gd name="connsiteX3" fmla="*/ 10113 w 6863472"/>
                <a:gd name="connsiteY3" fmla="*/ 168106 h 251005"/>
                <a:gd name="connsiteX4" fmla="*/ 0 w 6863472"/>
                <a:gd name="connsiteY4" fmla="*/ 135345 h 25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63472" h="251005">
                  <a:moveTo>
                    <a:pt x="0" y="135345"/>
                  </a:moveTo>
                  <a:lnTo>
                    <a:pt x="6863472" y="0"/>
                  </a:lnTo>
                  <a:lnTo>
                    <a:pt x="6863472" y="251005"/>
                  </a:lnTo>
                  <a:lnTo>
                    <a:pt x="10113" y="168106"/>
                  </a:lnTo>
                  <a:lnTo>
                    <a:pt x="0" y="13534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3AAED"/>
                </a:gs>
                <a:gs pos="100000">
                  <a:srgbClr val="1181CA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8BC0EBA8-2D00-484B-B79B-791649174F2E}"/>
                </a:ext>
              </a:extLst>
            </p:cNvPr>
            <p:cNvSpPr/>
            <p:nvPr userDrawn="1"/>
          </p:nvSpPr>
          <p:spPr>
            <a:xfrm>
              <a:off x="1590702" y="1009399"/>
              <a:ext cx="1741079" cy="3194507"/>
            </a:xfrm>
            <a:custGeom>
              <a:avLst/>
              <a:gdLst>
                <a:gd name="connsiteX0" fmla="*/ 0 w 4419600"/>
                <a:gd name="connsiteY0" fmla="*/ 0 h 2631928"/>
                <a:gd name="connsiteX1" fmla="*/ 4419600 w 4419600"/>
                <a:gd name="connsiteY1" fmla="*/ 0 h 2631928"/>
                <a:gd name="connsiteX2" fmla="*/ 4419600 w 4419600"/>
                <a:gd name="connsiteY2" fmla="*/ 2631928 h 2631928"/>
                <a:gd name="connsiteX3" fmla="*/ 0 w 4419600"/>
                <a:gd name="connsiteY3" fmla="*/ 2631928 h 2631928"/>
                <a:gd name="connsiteX4" fmla="*/ 0 w 4419600"/>
                <a:gd name="connsiteY4" fmla="*/ 0 h 2631928"/>
                <a:gd name="connsiteX0" fmla="*/ 0 w 4437888"/>
                <a:gd name="connsiteY0" fmla="*/ 0 h 3756640"/>
                <a:gd name="connsiteX1" fmla="*/ 4419600 w 4437888"/>
                <a:gd name="connsiteY1" fmla="*/ 0 h 3756640"/>
                <a:gd name="connsiteX2" fmla="*/ 4437888 w 4437888"/>
                <a:gd name="connsiteY2" fmla="*/ 3756640 h 3756640"/>
                <a:gd name="connsiteX3" fmla="*/ 0 w 4437888"/>
                <a:gd name="connsiteY3" fmla="*/ 2631928 h 3756640"/>
                <a:gd name="connsiteX4" fmla="*/ 0 w 4437888"/>
                <a:gd name="connsiteY4" fmla="*/ 0 h 3756640"/>
                <a:gd name="connsiteX0" fmla="*/ 0 w 4437888"/>
                <a:gd name="connsiteY0" fmla="*/ 0 h 3756640"/>
                <a:gd name="connsiteX1" fmla="*/ 4437888 w 4437888"/>
                <a:gd name="connsiteY1" fmla="*/ 3438144 h 3756640"/>
                <a:gd name="connsiteX2" fmla="*/ 4437888 w 4437888"/>
                <a:gd name="connsiteY2" fmla="*/ 3756640 h 3756640"/>
                <a:gd name="connsiteX3" fmla="*/ 0 w 4437888"/>
                <a:gd name="connsiteY3" fmla="*/ 2631928 h 3756640"/>
                <a:gd name="connsiteX4" fmla="*/ 0 w 4437888"/>
                <a:gd name="connsiteY4" fmla="*/ 0 h 3756640"/>
                <a:gd name="connsiteX0" fmla="*/ 15575 w 4453463"/>
                <a:gd name="connsiteY0" fmla="*/ 0 h 3756640"/>
                <a:gd name="connsiteX1" fmla="*/ 4453463 w 4453463"/>
                <a:gd name="connsiteY1" fmla="*/ 3438144 h 3756640"/>
                <a:gd name="connsiteX2" fmla="*/ 4453463 w 4453463"/>
                <a:gd name="connsiteY2" fmla="*/ 3756640 h 3756640"/>
                <a:gd name="connsiteX3" fmla="*/ 0 w 4453463"/>
                <a:gd name="connsiteY3" fmla="*/ 2410052 h 3756640"/>
                <a:gd name="connsiteX4" fmla="*/ 15575 w 4453463"/>
                <a:gd name="connsiteY4" fmla="*/ 0 h 3756640"/>
                <a:gd name="connsiteX0" fmla="*/ 15575 w 4453463"/>
                <a:gd name="connsiteY0" fmla="*/ 0 h 3756640"/>
                <a:gd name="connsiteX1" fmla="*/ 3799331 w 4453463"/>
                <a:gd name="connsiteY1" fmla="*/ 3311358 h 3756640"/>
                <a:gd name="connsiteX2" fmla="*/ 4453463 w 4453463"/>
                <a:gd name="connsiteY2" fmla="*/ 3756640 h 3756640"/>
                <a:gd name="connsiteX3" fmla="*/ 0 w 4453463"/>
                <a:gd name="connsiteY3" fmla="*/ 2410052 h 3756640"/>
                <a:gd name="connsiteX4" fmla="*/ 15575 w 4453463"/>
                <a:gd name="connsiteY4" fmla="*/ 0 h 3756640"/>
                <a:gd name="connsiteX0" fmla="*/ 15575 w 4453463"/>
                <a:gd name="connsiteY0" fmla="*/ 0 h 3756640"/>
                <a:gd name="connsiteX1" fmla="*/ 4437889 w 4453463"/>
                <a:gd name="connsiteY1" fmla="*/ 3374751 h 3756640"/>
                <a:gd name="connsiteX2" fmla="*/ 4453463 w 4453463"/>
                <a:gd name="connsiteY2" fmla="*/ 3756640 h 3756640"/>
                <a:gd name="connsiteX3" fmla="*/ 0 w 4453463"/>
                <a:gd name="connsiteY3" fmla="*/ 2410052 h 3756640"/>
                <a:gd name="connsiteX4" fmla="*/ 15575 w 4453463"/>
                <a:gd name="connsiteY4" fmla="*/ 0 h 3756640"/>
                <a:gd name="connsiteX0" fmla="*/ 1 w 4437889"/>
                <a:gd name="connsiteY0" fmla="*/ 0 h 3756640"/>
                <a:gd name="connsiteX1" fmla="*/ 4422315 w 4437889"/>
                <a:gd name="connsiteY1" fmla="*/ 3374751 h 3756640"/>
                <a:gd name="connsiteX2" fmla="*/ 4437889 w 4437889"/>
                <a:gd name="connsiteY2" fmla="*/ 3756640 h 3756640"/>
                <a:gd name="connsiteX3" fmla="*/ 24343 w 4437889"/>
                <a:gd name="connsiteY3" fmla="*/ 3014664 h 3756640"/>
                <a:gd name="connsiteX4" fmla="*/ 1 w 4437889"/>
                <a:gd name="connsiteY4" fmla="*/ 0 h 3756640"/>
                <a:gd name="connsiteX0" fmla="*/ 1 w 4462229"/>
                <a:gd name="connsiteY0" fmla="*/ 0 h 3756640"/>
                <a:gd name="connsiteX1" fmla="*/ 4462229 w 4462229"/>
                <a:gd name="connsiteY1" fmla="*/ 2528294 h 3756640"/>
                <a:gd name="connsiteX2" fmla="*/ 4437889 w 4462229"/>
                <a:gd name="connsiteY2" fmla="*/ 3756640 h 3756640"/>
                <a:gd name="connsiteX3" fmla="*/ 24343 w 4462229"/>
                <a:gd name="connsiteY3" fmla="*/ 3014664 h 3756640"/>
                <a:gd name="connsiteX4" fmla="*/ 1 w 4462229"/>
                <a:gd name="connsiteY4" fmla="*/ 0 h 37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2229" h="3756640">
                  <a:moveTo>
                    <a:pt x="1" y="0"/>
                  </a:moveTo>
                  <a:lnTo>
                    <a:pt x="4462229" y="2528294"/>
                  </a:lnTo>
                  <a:lnTo>
                    <a:pt x="4437889" y="3756640"/>
                  </a:lnTo>
                  <a:lnTo>
                    <a:pt x="24343" y="3014664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09A673"/>
                </a:gs>
                <a:gs pos="100000">
                  <a:srgbClr val="0FA9B4">
                    <a:alpha val="95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961EDD-B5A7-47D9-B4E2-08FABF24CDAD}"/>
                </a:ext>
              </a:extLst>
            </p:cNvPr>
            <p:cNvSpPr/>
            <p:nvPr userDrawn="1"/>
          </p:nvSpPr>
          <p:spPr>
            <a:xfrm>
              <a:off x="1600200" y="701489"/>
              <a:ext cx="10607375" cy="2922500"/>
            </a:xfrm>
            <a:prstGeom prst="rect">
              <a:avLst/>
            </a:prstGeom>
            <a:gradFill flip="none" rotWithShape="1">
              <a:gsLst>
                <a:gs pos="0">
                  <a:srgbClr val="58BB53">
                    <a:alpha val="90000"/>
                  </a:srgbClr>
                </a:gs>
                <a:gs pos="98000">
                  <a:srgbClr val="84C949">
                    <a:alpha val="9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240051" y="5290431"/>
            <a:ext cx="3582981" cy="67668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2000" b="1" dirty="0" smtClean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Presenter Name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240051" y="6066010"/>
            <a:ext cx="3582981" cy="67668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1D3B73-1503-4863-94CD-D3D7922509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EABE5D83-3D79-394E-8A8B-5D7C8B7508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133282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EEDF384F-F799-3C4C-A384-29564E7BA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195784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E59BEB6B-84AB-C04D-8B37-E687518C1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2914773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714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le Colorful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53085-3514-4B02-B264-6A4193B91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13493" r="602" b="3173"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525B28-18E6-4F48-A75B-E8D7602AF8D4}"/>
              </a:ext>
            </a:extLst>
          </p:cNvPr>
          <p:cNvSpPr/>
          <p:nvPr/>
        </p:nvSpPr>
        <p:spPr>
          <a:xfrm flipH="1">
            <a:off x="7791446" y="4325665"/>
            <a:ext cx="2373168" cy="275664"/>
          </a:xfrm>
          <a:custGeom>
            <a:avLst/>
            <a:gdLst>
              <a:gd name="connsiteX0" fmla="*/ 2373168 w 2373168"/>
              <a:gd name="connsiteY0" fmla="*/ 0 h 275664"/>
              <a:gd name="connsiteX1" fmla="*/ 36031 w 2373168"/>
              <a:gd name="connsiteY1" fmla="*/ 0 h 275664"/>
              <a:gd name="connsiteX2" fmla="*/ 0 w 2373168"/>
              <a:gd name="connsiteY2" fmla="*/ 161636 h 275664"/>
              <a:gd name="connsiteX3" fmla="*/ 2373168 w 2373168"/>
              <a:gd name="connsiteY3" fmla="*/ 275664 h 275664"/>
              <a:gd name="connsiteX4" fmla="*/ 2373168 w 2373168"/>
              <a:gd name="connsiteY4" fmla="*/ 0 h 27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3168" h="275664">
                <a:moveTo>
                  <a:pt x="2373168" y="0"/>
                </a:moveTo>
                <a:lnTo>
                  <a:pt x="36031" y="0"/>
                </a:lnTo>
                <a:lnTo>
                  <a:pt x="0" y="161636"/>
                </a:lnTo>
                <a:lnTo>
                  <a:pt x="2373168" y="275664"/>
                </a:lnTo>
                <a:lnTo>
                  <a:pt x="2373168" y="0"/>
                </a:lnTo>
                <a:close/>
              </a:path>
            </a:pathLst>
          </a:custGeom>
          <a:gradFill flip="none" rotWithShape="1">
            <a:gsLst>
              <a:gs pos="0">
                <a:srgbClr val="58BB53"/>
              </a:gs>
              <a:gs pos="100000">
                <a:srgbClr val="84C9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BF26BC9-A91A-4971-B769-D990503700DB}"/>
              </a:ext>
            </a:extLst>
          </p:cNvPr>
          <p:cNvSpPr/>
          <p:nvPr/>
        </p:nvSpPr>
        <p:spPr>
          <a:xfrm flipH="1">
            <a:off x="10979076" y="4325665"/>
            <a:ext cx="1212919" cy="120298"/>
          </a:xfrm>
          <a:custGeom>
            <a:avLst/>
            <a:gdLst>
              <a:gd name="connsiteX0" fmla="*/ 1212919 w 1212919"/>
              <a:gd name="connsiteY0" fmla="*/ 0 h 120298"/>
              <a:gd name="connsiteX1" fmla="*/ 0 w 1212919"/>
              <a:gd name="connsiteY1" fmla="*/ 0 h 120298"/>
              <a:gd name="connsiteX2" fmla="*/ 0 w 1212919"/>
              <a:gd name="connsiteY2" fmla="*/ 63307 h 120298"/>
              <a:gd name="connsiteX3" fmla="*/ 1186103 w 1212919"/>
              <a:gd name="connsiteY3" fmla="*/ 120298 h 120298"/>
              <a:gd name="connsiteX4" fmla="*/ 1212919 w 1212919"/>
              <a:gd name="connsiteY4" fmla="*/ 0 h 12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2919" h="120298">
                <a:moveTo>
                  <a:pt x="1212919" y="0"/>
                </a:moveTo>
                <a:lnTo>
                  <a:pt x="0" y="0"/>
                </a:lnTo>
                <a:lnTo>
                  <a:pt x="0" y="63307"/>
                </a:lnTo>
                <a:lnTo>
                  <a:pt x="1186103" y="120298"/>
                </a:lnTo>
                <a:lnTo>
                  <a:pt x="1212919" y="0"/>
                </a:lnTo>
                <a:close/>
              </a:path>
            </a:pathLst>
          </a:custGeom>
          <a:gradFill flip="none" rotWithShape="1">
            <a:gsLst>
              <a:gs pos="0">
                <a:srgbClr val="58BB53"/>
              </a:gs>
              <a:gs pos="100000">
                <a:srgbClr val="84C9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06396EDF-9C2A-4BE4-AD49-346BB8C47C66}"/>
              </a:ext>
            </a:extLst>
          </p:cNvPr>
          <p:cNvSpPr/>
          <p:nvPr/>
        </p:nvSpPr>
        <p:spPr>
          <a:xfrm flipH="1">
            <a:off x="7772396" y="1420239"/>
            <a:ext cx="3343703" cy="3181090"/>
          </a:xfrm>
          <a:custGeom>
            <a:avLst/>
            <a:gdLst>
              <a:gd name="connsiteX0" fmla="*/ 0 w 4419600"/>
              <a:gd name="connsiteY0" fmla="*/ 0 h 2631928"/>
              <a:gd name="connsiteX1" fmla="*/ 4419600 w 4419600"/>
              <a:gd name="connsiteY1" fmla="*/ 0 h 2631928"/>
              <a:gd name="connsiteX2" fmla="*/ 4419600 w 4419600"/>
              <a:gd name="connsiteY2" fmla="*/ 2631928 h 2631928"/>
              <a:gd name="connsiteX3" fmla="*/ 0 w 4419600"/>
              <a:gd name="connsiteY3" fmla="*/ 2631928 h 2631928"/>
              <a:gd name="connsiteX4" fmla="*/ 0 w 4419600"/>
              <a:gd name="connsiteY4" fmla="*/ 0 h 2631928"/>
              <a:gd name="connsiteX0" fmla="*/ 0 w 4437888"/>
              <a:gd name="connsiteY0" fmla="*/ 0 h 3756640"/>
              <a:gd name="connsiteX1" fmla="*/ 4419600 w 4437888"/>
              <a:gd name="connsiteY1" fmla="*/ 0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767106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927454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750168 h 3756640"/>
              <a:gd name="connsiteX4" fmla="*/ 0 w 4437888"/>
              <a:gd name="connsiteY4" fmla="*/ 0 h 375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888" h="3756640">
                <a:moveTo>
                  <a:pt x="0" y="0"/>
                </a:moveTo>
                <a:lnTo>
                  <a:pt x="4437888" y="3438144"/>
                </a:lnTo>
                <a:lnTo>
                  <a:pt x="4437888" y="3756640"/>
                </a:lnTo>
                <a:lnTo>
                  <a:pt x="0" y="27501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9A673">
                  <a:alpha val="95000"/>
                </a:srgbClr>
              </a:gs>
              <a:gs pos="100000">
                <a:srgbClr val="0FA9B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5C97B9-C245-40BA-A69B-A05C60BF3487}"/>
              </a:ext>
            </a:extLst>
          </p:cNvPr>
          <p:cNvSpPr/>
          <p:nvPr/>
        </p:nvSpPr>
        <p:spPr>
          <a:xfrm flipH="1">
            <a:off x="-1" y="1175037"/>
            <a:ext cx="11141432" cy="2905426"/>
          </a:xfrm>
          <a:custGeom>
            <a:avLst/>
            <a:gdLst>
              <a:gd name="connsiteX0" fmla="*/ 0 w 11141432"/>
              <a:gd name="connsiteY0" fmla="*/ 0 h 2631928"/>
              <a:gd name="connsiteX1" fmla="*/ 11141432 w 11141432"/>
              <a:gd name="connsiteY1" fmla="*/ 0 h 2631928"/>
              <a:gd name="connsiteX2" fmla="*/ 11141432 w 11141432"/>
              <a:gd name="connsiteY2" fmla="*/ 2631928 h 2631928"/>
              <a:gd name="connsiteX3" fmla="*/ 0 w 11141432"/>
              <a:gd name="connsiteY3" fmla="*/ 2631928 h 2631928"/>
              <a:gd name="connsiteX4" fmla="*/ 0 w 11141432"/>
              <a:gd name="connsiteY4" fmla="*/ 0 h 2631928"/>
              <a:gd name="connsiteX0" fmla="*/ 0 w 11141432"/>
              <a:gd name="connsiteY0" fmla="*/ 360947 h 2631928"/>
              <a:gd name="connsiteX1" fmla="*/ 11141432 w 11141432"/>
              <a:gd name="connsiteY1" fmla="*/ 0 h 2631928"/>
              <a:gd name="connsiteX2" fmla="*/ 11141432 w 11141432"/>
              <a:gd name="connsiteY2" fmla="*/ 2631928 h 2631928"/>
              <a:gd name="connsiteX3" fmla="*/ 0 w 11141432"/>
              <a:gd name="connsiteY3" fmla="*/ 2631928 h 2631928"/>
              <a:gd name="connsiteX4" fmla="*/ 0 w 11141432"/>
              <a:gd name="connsiteY4" fmla="*/ 360947 h 2631928"/>
              <a:gd name="connsiteX0" fmla="*/ 0 w 11141432"/>
              <a:gd name="connsiteY0" fmla="*/ 360947 h 2860528"/>
              <a:gd name="connsiteX1" fmla="*/ 11141432 w 11141432"/>
              <a:gd name="connsiteY1" fmla="*/ 0 h 2860528"/>
              <a:gd name="connsiteX2" fmla="*/ 11141432 w 11141432"/>
              <a:gd name="connsiteY2" fmla="*/ 2860528 h 2860528"/>
              <a:gd name="connsiteX3" fmla="*/ 0 w 11141432"/>
              <a:gd name="connsiteY3" fmla="*/ 2631928 h 2860528"/>
              <a:gd name="connsiteX4" fmla="*/ 0 w 11141432"/>
              <a:gd name="connsiteY4" fmla="*/ 360947 h 2860528"/>
              <a:gd name="connsiteX0" fmla="*/ 0 w 11141432"/>
              <a:gd name="connsiteY0" fmla="*/ 183526 h 2683107"/>
              <a:gd name="connsiteX1" fmla="*/ 11141432 w 11141432"/>
              <a:gd name="connsiteY1" fmla="*/ 0 h 2683107"/>
              <a:gd name="connsiteX2" fmla="*/ 11141432 w 11141432"/>
              <a:gd name="connsiteY2" fmla="*/ 2683107 h 2683107"/>
              <a:gd name="connsiteX3" fmla="*/ 0 w 11141432"/>
              <a:gd name="connsiteY3" fmla="*/ 2454507 h 2683107"/>
              <a:gd name="connsiteX4" fmla="*/ 0 w 11141432"/>
              <a:gd name="connsiteY4" fmla="*/ 183526 h 2683107"/>
              <a:gd name="connsiteX0" fmla="*/ 0 w 11141432"/>
              <a:gd name="connsiteY0" fmla="*/ 183526 h 2792289"/>
              <a:gd name="connsiteX1" fmla="*/ 11141432 w 11141432"/>
              <a:gd name="connsiteY1" fmla="*/ 0 h 2792289"/>
              <a:gd name="connsiteX2" fmla="*/ 11141432 w 11141432"/>
              <a:gd name="connsiteY2" fmla="*/ 2792289 h 2792289"/>
              <a:gd name="connsiteX3" fmla="*/ 0 w 11141432"/>
              <a:gd name="connsiteY3" fmla="*/ 2454507 h 2792289"/>
              <a:gd name="connsiteX4" fmla="*/ 0 w 11141432"/>
              <a:gd name="connsiteY4" fmla="*/ 183526 h 279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1432" h="2792289">
                <a:moveTo>
                  <a:pt x="0" y="183526"/>
                </a:moveTo>
                <a:lnTo>
                  <a:pt x="11141432" y="0"/>
                </a:lnTo>
                <a:lnTo>
                  <a:pt x="11141432" y="2792289"/>
                </a:lnTo>
                <a:lnTo>
                  <a:pt x="0" y="2454507"/>
                </a:lnTo>
                <a:lnTo>
                  <a:pt x="0" y="183526"/>
                </a:lnTo>
                <a:close/>
              </a:path>
            </a:pathLst>
          </a:custGeom>
          <a:gradFill flip="none" rotWithShape="1">
            <a:gsLst>
              <a:gs pos="0">
                <a:srgbClr val="13AAED">
                  <a:alpha val="95000"/>
                </a:srgbClr>
              </a:gs>
              <a:gs pos="100000">
                <a:srgbClr val="1181C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240051" y="5290431"/>
            <a:ext cx="3599023" cy="67668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2000" b="1" dirty="0" smtClean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Presenter Name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240051" y="6066010"/>
            <a:ext cx="3599023" cy="67668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1D3B73-1503-4863-94CD-D3D7922509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3C0B961B-EDF3-E949-98C0-8A3F1583B5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526315"/>
            <a:ext cx="8470506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E3639F03-DE4C-B941-9AEB-EC8F69E24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588817"/>
            <a:ext cx="8470504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89351B9A-2918-B44F-98CC-E589E875D4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307806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2921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Colorful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3BF082-C20C-6E44-9E06-99E84AF3B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07E1BBE5-EECE-440D-AB72-931F446FA097}"/>
              </a:ext>
            </a:extLst>
          </p:cNvPr>
          <p:cNvSpPr/>
          <p:nvPr/>
        </p:nvSpPr>
        <p:spPr>
          <a:xfrm>
            <a:off x="6096000" y="4041861"/>
            <a:ext cx="6101742" cy="621634"/>
          </a:xfrm>
          <a:custGeom>
            <a:avLst/>
            <a:gdLst>
              <a:gd name="connsiteX0" fmla="*/ 0 w 5486511"/>
              <a:gd name="connsiteY0" fmla="*/ 0 h 533400"/>
              <a:gd name="connsiteX1" fmla="*/ 5486511 w 5486511"/>
              <a:gd name="connsiteY1" fmla="*/ 0 h 533400"/>
              <a:gd name="connsiteX2" fmla="*/ 5486511 w 5486511"/>
              <a:gd name="connsiteY2" fmla="*/ 533400 h 533400"/>
              <a:gd name="connsiteX3" fmla="*/ 0 w 5486511"/>
              <a:gd name="connsiteY3" fmla="*/ 533400 h 533400"/>
              <a:gd name="connsiteX4" fmla="*/ 0 w 5486511"/>
              <a:gd name="connsiteY4" fmla="*/ 0 h 533400"/>
              <a:gd name="connsiteX0" fmla="*/ 0 w 5498542"/>
              <a:gd name="connsiteY0" fmla="*/ 0 h 533400"/>
              <a:gd name="connsiteX1" fmla="*/ 5498542 w 5498542"/>
              <a:gd name="connsiteY1" fmla="*/ 397042 h 533400"/>
              <a:gd name="connsiteX2" fmla="*/ 5486511 w 5498542"/>
              <a:gd name="connsiteY2" fmla="*/ 533400 h 533400"/>
              <a:gd name="connsiteX3" fmla="*/ 0 w 5498542"/>
              <a:gd name="connsiteY3" fmla="*/ 533400 h 533400"/>
              <a:gd name="connsiteX4" fmla="*/ 0 w 5498542"/>
              <a:gd name="connsiteY4" fmla="*/ 0 h 533400"/>
              <a:gd name="connsiteX0" fmla="*/ 0 w 5488563"/>
              <a:gd name="connsiteY0" fmla="*/ 0 h 533400"/>
              <a:gd name="connsiteX1" fmla="*/ 5488563 w 5488563"/>
              <a:gd name="connsiteY1" fmla="*/ 505326 h 533400"/>
              <a:gd name="connsiteX2" fmla="*/ 5486511 w 5488563"/>
              <a:gd name="connsiteY2" fmla="*/ 533400 h 533400"/>
              <a:gd name="connsiteX3" fmla="*/ 0 w 5488563"/>
              <a:gd name="connsiteY3" fmla="*/ 533400 h 533400"/>
              <a:gd name="connsiteX4" fmla="*/ 0 w 5488563"/>
              <a:gd name="connsiteY4" fmla="*/ 0 h 533400"/>
              <a:gd name="connsiteX0" fmla="*/ 0 w 5488563"/>
              <a:gd name="connsiteY0" fmla="*/ 0 h 688085"/>
              <a:gd name="connsiteX1" fmla="*/ 5488563 w 5488563"/>
              <a:gd name="connsiteY1" fmla="*/ 505326 h 688085"/>
              <a:gd name="connsiteX2" fmla="*/ 5476532 w 5488563"/>
              <a:gd name="connsiteY2" fmla="*/ 688085 h 688085"/>
              <a:gd name="connsiteX3" fmla="*/ 0 w 5488563"/>
              <a:gd name="connsiteY3" fmla="*/ 533400 h 688085"/>
              <a:gd name="connsiteX4" fmla="*/ 0 w 5488563"/>
              <a:gd name="connsiteY4" fmla="*/ 0 h 688085"/>
              <a:gd name="connsiteX0" fmla="*/ 0 w 5478584"/>
              <a:gd name="connsiteY0" fmla="*/ 0 h 688085"/>
              <a:gd name="connsiteX1" fmla="*/ 5478584 w 5478584"/>
              <a:gd name="connsiteY1" fmla="*/ 134083 h 688085"/>
              <a:gd name="connsiteX2" fmla="*/ 5476532 w 5478584"/>
              <a:gd name="connsiteY2" fmla="*/ 688085 h 688085"/>
              <a:gd name="connsiteX3" fmla="*/ 0 w 5478584"/>
              <a:gd name="connsiteY3" fmla="*/ 533400 h 688085"/>
              <a:gd name="connsiteX4" fmla="*/ 0 w 5478584"/>
              <a:gd name="connsiteY4" fmla="*/ 0 h 688085"/>
              <a:gd name="connsiteX0" fmla="*/ 0 w 5486511"/>
              <a:gd name="connsiteY0" fmla="*/ 0 h 533400"/>
              <a:gd name="connsiteX1" fmla="*/ 5478584 w 5486511"/>
              <a:gd name="connsiteY1" fmla="*/ 134083 h 533400"/>
              <a:gd name="connsiteX2" fmla="*/ 5486511 w 5486511"/>
              <a:gd name="connsiteY2" fmla="*/ 162157 h 533400"/>
              <a:gd name="connsiteX3" fmla="*/ 0 w 5486511"/>
              <a:gd name="connsiteY3" fmla="*/ 533400 h 533400"/>
              <a:gd name="connsiteX4" fmla="*/ 0 w 5486511"/>
              <a:gd name="connsiteY4" fmla="*/ 0 h 533400"/>
              <a:gd name="connsiteX0" fmla="*/ 0 w 5478584"/>
              <a:gd name="connsiteY0" fmla="*/ 0 h 533400"/>
              <a:gd name="connsiteX1" fmla="*/ 5478584 w 5478584"/>
              <a:gd name="connsiteY1" fmla="*/ 134083 h 533400"/>
              <a:gd name="connsiteX2" fmla="*/ 5476532 w 5478584"/>
              <a:gd name="connsiteY2" fmla="*/ 306530 h 533400"/>
              <a:gd name="connsiteX3" fmla="*/ 0 w 5478584"/>
              <a:gd name="connsiteY3" fmla="*/ 533400 h 533400"/>
              <a:gd name="connsiteX4" fmla="*/ 0 w 5478584"/>
              <a:gd name="connsiteY4" fmla="*/ 0 h 533400"/>
              <a:gd name="connsiteX0" fmla="*/ 0 w 5478584"/>
              <a:gd name="connsiteY0" fmla="*/ 0 h 533400"/>
              <a:gd name="connsiteX1" fmla="*/ 5478584 w 5478584"/>
              <a:gd name="connsiteY1" fmla="*/ 278455 h 533400"/>
              <a:gd name="connsiteX2" fmla="*/ 5476532 w 5478584"/>
              <a:gd name="connsiteY2" fmla="*/ 306530 h 533400"/>
              <a:gd name="connsiteX3" fmla="*/ 0 w 5478584"/>
              <a:gd name="connsiteY3" fmla="*/ 533400 h 533400"/>
              <a:gd name="connsiteX4" fmla="*/ 0 w 5478584"/>
              <a:gd name="connsiteY4" fmla="*/ 0 h 533400"/>
              <a:gd name="connsiteX0" fmla="*/ 0 w 5478584"/>
              <a:gd name="connsiteY0" fmla="*/ 0 h 533400"/>
              <a:gd name="connsiteX1" fmla="*/ 5478584 w 5478584"/>
              <a:gd name="connsiteY1" fmla="*/ 278455 h 533400"/>
              <a:gd name="connsiteX2" fmla="*/ 5476532 w 5478584"/>
              <a:gd name="connsiteY2" fmla="*/ 409653 h 533400"/>
              <a:gd name="connsiteX3" fmla="*/ 0 w 5478584"/>
              <a:gd name="connsiteY3" fmla="*/ 533400 h 533400"/>
              <a:gd name="connsiteX4" fmla="*/ 0 w 5478584"/>
              <a:gd name="connsiteY4" fmla="*/ 0 h 533400"/>
              <a:gd name="connsiteX0" fmla="*/ 0 w 5489425"/>
              <a:gd name="connsiteY0" fmla="*/ 82477 h 615877"/>
              <a:gd name="connsiteX1" fmla="*/ 5489425 w 5489425"/>
              <a:gd name="connsiteY1" fmla="*/ 0 h 615877"/>
              <a:gd name="connsiteX2" fmla="*/ 5476532 w 5489425"/>
              <a:gd name="connsiteY2" fmla="*/ 492130 h 615877"/>
              <a:gd name="connsiteX3" fmla="*/ 0 w 5489425"/>
              <a:gd name="connsiteY3" fmla="*/ 615877 h 615877"/>
              <a:gd name="connsiteX4" fmla="*/ 0 w 5489425"/>
              <a:gd name="connsiteY4" fmla="*/ 82477 h 615877"/>
              <a:gd name="connsiteX0" fmla="*/ 0 w 5530740"/>
              <a:gd name="connsiteY0" fmla="*/ 82477 h 615877"/>
              <a:gd name="connsiteX1" fmla="*/ 5489425 w 5530740"/>
              <a:gd name="connsiteY1" fmla="*/ 0 h 615877"/>
              <a:gd name="connsiteX2" fmla="*/ 5530740 w 5530740"/>
              <a:gd name="connsiteY2" fmla="*/ 38387 h 615877"/>
              <a:gd name="connsiteX3" fmla="*/ 0 w 5530740"/>
              <a:gd name="connsiteY3" fmla="*/ 615877 h 615877"/>
              <a:gd name="connsiteX4" fmla="*/ 0 w 5530740"/>
              <a:gd name="connsiteY4" fmla="*/ 82477 h 615877"/>
              <a:gd name="connsiteX0" fmla="*/ 0 w 5530740"/>
              <a:gd name="connsiteY0" fmla="*/ 82477 h 615877"/>
              <a:gd name="connsiteX1" fmla="*/ 5489425 w 5530740"/>
              <a:gd name="connsiteY1" fmla="*/ 0 h 615877"/>
              <a:gd name="connsiteX2" fmla="*/ 5530740 w 5530740"/>
              <a:gd name="connsiteY2" fmla="*/ 182760 h 615877"/>
              <a:gd name="connsiteX3" fmla="*/ 0 w 5530740"/>
              <a:gd name="connsiteY3" fmla="*/ 615877 h 615877"/>
              <a:gd name="connsiteX4" fmla="*/ 0 w 5530740"/>
              <a:gd name="connsiteY4" fmla="*/ 82477 h 615877"/>
              <a:gd name="connsiteX0" fmla="*/ 0 w 5530740"/>
              <a:gd name="connsiteY0" fmla="*/ 0 h 533400"/>
              <a:gd name="connsiteX1" fmla="*/ 5467741 w 5530740"/>
              <a:gd name="connsiteY1" fmla="*/ 51584 h 533400"/>
              <a:gd name="connsiteX2" fmla="*/ 5530740 w 5530740"/>
              <a:gd name="connsiteY2" fmla="*/ 100283 h 533400"/>
              <a:gd name="connsiteX3" fmla="*/ 0 w 5530740"/>
              <a:gd name="connsiteY3" fmla="*/ 533400 h 533400"/>
              <a:gd name="connsiteX4" fmla="*/ 0 w 5530740"/>
              <a:gd name="connsiteY4" fmla="*/ 0 h 533400"/>
              <a:gd name="connsiteX0" fmla="*/ 0 w 5498215"/>
              <a:gd name="connsiteY0" fmla="*/ 0 h 533400"/>
              <a:gd name="connsiteX1" fmla="*/ 5467741 w 5498215"/>
              <a:gd name="connsiteY1" fmla="*/ 51584 h 533400"/>
              <a:gd name="connsiteX2" fmla="*/ 5498215 w 5498215"/>
              <a:gd name="connsiteY2" fmla="*/ 89971 h 533400"/>
              <a:gd name="connsiteX3" fmla="*/ 0 w 5498215"/>
              <a:gd name="connsiteY3" fmla="*/ 533400 h 533400"/>
              <a:gd name="connsiteX4" fmla="*/ 0 w 5498215"/>
              <a:gd name="connsiteY4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8215" h="533400">
                <a:moveTo>
                  <a:pt x="0" y="0"/>
                </a:moveTo>
                <a:lnTo>
                  <a:pt x="5467741" y="51584"/>
                </a:lnTo>
                <a:lnTo>
                  <a:pt x="5498215" y="89971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9A673"/>
              </a:gs>
              <a:gs pos="100000">
                <a:srgbClr val="0FA9B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27" name="Parallelogram 4">
            <a:extLst>
              <a:ext uri="{FF2B5EF4-FFF2-40B4-BE49-F238E27FC236}">
                <a16:creationId xmlns:a16="http://schemas.microsoft.com/office/drawing/2014/main" id="{A6F8EB07-EDF0-4DE4-A813-770C7AB8585F}"/>
              </a:ext>
            </a:extLst>
          </p:cNvPr>
          <p:cNvSpPr/>
          <p:nvPr/>
        </p:nvSpPr>
        <p:spPr>
          <a:xfrm rot="16200000" flipH="1">
            <a:off x="5887827" y="1864524"/>
            <a:ext cx="3007147" cy="2590800"/>
          </a:xfrm>
          <a:custGeom>
            <a:avLst/>
            <a:gdLst>
              <a:gd name="connsiteX0" fmla="*/ 0 w 2514599"/>
              <a:gd name="connsiteY0" fmla="*/ 4495913 h 4495913"/>
              <a:gd name="connsiteX1" fmla="*/ 1054925 w 2514599"/>
              <a:gd name="connsiteY1" fmla="*/ 0 h 4495913"/>
              <a:gd name="connsiteX2" fmla="*/ 2514599 w 2514599"/>
              <a:gd name="connsiteY2" fmla="*/ 0 h 4495913"/>
              <a:gd name="connsiteX3" fmla="*/ 1459674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459674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479042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488726 w 2514599"/>
              <a:gd name="connsiteY3" fmla="*/ 4495913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528972 w 2514599"/>
              <a:gd name="connsiteY3" fmla="*/ 4475038 h 4495913"/>
              <a:gd name="connsiteX4" fmla="*/ 0 w 2514599"/>
              <a:gd name="connsiteY4" fmla="*/ 4495913 h 4495913"/>
              <a:gd name="connsiteX0" fmla="*/ 0 w 2514599"/>
              <a:gd name="connsiteY0" fmla="*/ 4495913 h 4495913"/>
              <a:gd name="connsiteX1" fmla="*/ 1993388 w 2514599"/>
              <a:gd name="connsiteY1" fmla="*/ 0 h 4495913"/>
              <a:gd name="connsiteX2" fmla="*/ 2514599 w 2514599"/>
              <a:gd name="connsiteY2" fmla="*/ 0 h 4495913"/>
              <a:gd name="connsiteX3" fmla="*/ 1549096 w 2514599"/>
              <a:gd name="connsiteY3" fmla="*/ 4475043 h 4495913"/>
              <a:gd name="connsiteX4" fmla="*/ 0 w 2514599"/>
              <a:gd name="connsiteY4" fmla="*/ 4495913 h 449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4599" h="4495913">
                <a:moveTo>
                  <a:pt x="0" y="4495913"/>
                </a:moveTo>
                <a:lnTo>
                  <a:pt x="1993388" y="0"/>
                </a:lnTo>
                <a:lnTo>
                  <a:pt x="2514599" y="0"/>
                </a:lnTo>
                <a:lnTo>
                  <a:pt x="1549096" y="4475043"/>
                </a:lnTo>
                <a:lnTo>
                  <a:pt x="0" y="4495913"/>
                </a:lnTo>
                <a:close/>
              </a:path>
            </a:pathLst>
          </a:custGeom>
          <a:gradFill flip="none" rotWithShape="1">
            <a:gsLst>
              <a:gs pos="0">
                <a:srgbClr val="13AAED">
                  <a:alpha val="95000"/>
                </a:srgbClr>
              </a:gs>
              <a:gs pos="100000">
                <a:srgbClr val="1181C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D8C95808-545F-4923-852E-D15A1B3FC248}"/>
              </a:ext>
            </a:extLst>
          </p:cNvPr>
          <p:cNvSpPr/>
          <p:nvPr/>
        </p:nvSpPr>
        <p:spPr>
          <a:xfrm>
            <a:off x="1" y="1034716"/>
            <a:ext cx="8686799" cy="3007144"/>
          </a:xfrm>
          <a:custGeom>
            <a:avLst/>
            <a:gdLst>
              <a:gd name="connsiteX0" fmla="*/ 0 w 9753600"/>
              <a:gd name="connsiteY0" fmla="*/ 0 h 1447800"/>
              <a:gd name="connsiteX1" fmla="*/ 9753600 w 9753600"/>
              <a:gd name="connsiteY1" fmla="*/ 0 h 1447800"/>
              <a:gd name="connsiteX2" fmla="*/ 9753600 w 9753600"/>
              <a:gd name="connsiteY2" fmla="*/ 1447800 h 1447800"/>
              <a:gd name="connsiteX3" fmla="*/ 0 w 9753600"/>
              <a:gd name="connsiteY3" fmla="*/ 1447800 h 1447800"/>
              <a:gd name="connsiteX4" fmla="*/ 0 w 9753600"/>
              <a:gd name="connsiteY4" fmla="*/ 0 h 1447800"/>
              <a:gd name="connsiteX0" fmla="*/ 12032 w 9765632"/>
              <a:gd name="connsiteY0" fmla="*/ 0 h 1640306"/>
              <a:gd name="connsiteX1" fmla="*/ 9765632 w 9765632"/>
              <a:gd name="connsiteY1" fmla="*/ 0 h 1640306"/>
              <a:gd name="connsiteX2" fmla="*/ 9765632 w 9765632"/>
              <a:gd name="connsiteY2" fmla="*/ 1447800 h 1640306"/>
              <a:gd name="connsiteX3" fmla="*/ 0 w 9765632"/>
              <a:gd name="connsiteY3" fmla="*/ 1640306 h 1640306"/>
              <a:gd name="connsiteX4" fmla="*/ 12032 w 9765632"/>
              <a:gd name="connsiteY4" fmla="*/ 0 h 1640306"/>
              <a:gd name="connsiteX0" fmla="*/ 12032 w 9765632"/>
              <a:gd name="connsiteY0" fmla="*/ 0 h 1832811"/>
              <a:gd name="connsiteX1" fmla="*/ 9765632 w 9765632"/>
              <a:gd name="connsiteY1" fmla="*/ 192505 h 1832811"/>
              <a:gd name="connsiteX2" fmla="*/ 9765632 w 9765632"/>
              <a:gd name="connsiteY2" fmla="*/ 1640305 h 1832811"/>
              <a:gd name="connsiteX3" fmla="*/ 0 w 9765632"/>
              <a:gd name="connsiteY3" fmla="*/ 1832811 h 1832811"/>
              <a:gd name="connsiteX4" fmla="*/ 12032 w 9765632"/>
              <a:gd name="connsiteY4" fmla="*/ 0 h 1832811"/>
              <a:gd name="connsiteX0" fmla="*/ 1409 w 9765632"/>
              <a:gd name="connsiteY0" fmla="*/ 0 h 1929064"/>
              <a:gd name="connsiteX1" fmla="*/ 9765632 w 9765632"/>
              <a:gd name="connsiteY1" fmla="*/ 288758 h 1929064"/>
              <a:gd name="connsiteX2" fmla="*/ 9765632 w 9765632"/>
              <a:gd name="connsiteY2" fmla="*/ 1736558 h 1929064"/>
              <a:gd name="connsiteX3" fmla="*/ 0 w 9765632"/>
              <a:gd name="connsiteY3" fmla="*/ 1929064 h 1929064"/>
              <a:gd name="connsiteX4" fmla="*/ 1409 w 9765632"/>
              <a:gd name="connsiteY4" fmla="*/ 0 h 1929064"/>
              <a:gd name="connsiteX0" fmla="*/ 619 w 9764842"/>
              <a:gd name="connsiteY0" fmla="*/ 0 h 2089992"/>
              <a:gd name="connsiteX1" fmla="*/ 9764842 w 9764842"/>
              <a:gd name="connsiteY1" fmla="*/ 288758 h 2089992"/>
              <a:gd name="connsiteX2" fmla="*/ 9764842 w 9764842"/>
              <a:gd name="connsiteY2" fmla="*/ 1736558 h 2089992"/>
              <a:gd name="connsiteX3" fmla="*/ 9552 w 9764842"/>
              <a:gd name="connsiteY3" fmla="*/ 2089992 h 2089992"/>
              <a:gd name="connsiteX4" fmla="*/ 619 w 9764842"/>
              <a:gd name="connsiteY4" fmla="*/ 0 h 2089992"/>
              <a:gd name="connsiteX0" fmla="*/ 1408 w 9765631"/>
              <a:gd name="connsiteY0" fmla="*/ 0 h 2150340"/>
              <a:gd name="connsiteX1" fmla="*/ 9765631 w 9765631"/>
              <a:gd name="connsiteY1" fmla="*/ 288758 h 2150340"/>
              <a:gd name="connsiteX2" fmla="*/ 9765631 w 9765631"/>
              <a:gd name="connsiteY2" fmla="*/ 1736558 h 2150340"/>
              <a:gd name="connsiteX3" fmla="*/ 0 w 9765631"/>
              <a:gd name="connsiteY3" fmla="*/ 2150340 h 2150340"/>
              <a:gd name="connsiteX4" fmla="*/ 1408 w 9765631"/>
              <a:gd name="connsiteY4" fmla="*/ 0 h 2150340"/>
              <a:gd name="connsiteX0" fmla="*/ 11750 w 9765631"/>
              <a:gd name="connsiteY0" fmla="*/ 0 h 2337376"/>
              <a:gd name="connsiteX1" fmla="*/ 9765631 w 9765631"/>
              <a:gd name="connsiteY1" fmla="*/ 475794 h 2337376"/>
              <a:gd name="connsiteX2" fmla="*/ 9765631 w 9765631"/>
              <a:gd name="connsiteY2" fmla="*/ 1923594 h 2337376"/>
              <a:gd name="connsiteX3" fmla="*/ 0 w 9765631"/>
              <a:gd name="connsiteY3" fmla="*/ 2337376 h 2337376"/>
              <a:gd name="connsiteX4" fmla="*/ 11750 w 9765631"/>
              <a:gd name="connsiteY4" fmla="*/ 0 h 2337376"/>
              <a:gd name="connsiteX0" fmla="*/ 1409 w 9765631"/>
              <a:gd name="connsiteY0" fmla="*/ 0 h 2337376"/>
              <a:gd name="connsiteX1" fmla="*/ 9765631 w 9765631"/>
              <a:gd name="connsiteY1" fmla="*/ 475794 h 2337376"/>
              <a:gd name="connsiteX2" fmla="*/ 9765631 w 9765631"/>
              <a:gd name="connsiteY2" fmla="*/ 1923594 h 2337376"/>
              <a:gd name="connsiteX3" fmla="*/ 0 w 9765631"/>
              <a:gd name="connsiteY3" fmla="*/ 2337376 h 2337376"/>
              <a:gd name="connsiteX4" fmla="*/ 1409 w 9765631"/>
              <a:gd name="connsiteY4" fmla="*/ 0 h 233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5631" h="2337376">
                <a:moveTo>
                  <a:pt x="1409" y="0"/>
                </a:moveTo>
                <a:lnTo>
                  <a:pt x="9765631" y="475794"/>
                </a:lnTo>
                <a:lnTo>
                  <a:pt x="9765631" y="1923594"/>
                </a:lnTo>
                <a:cubicBezTo>
                  <a:pt x="6510420" y="1987763"/>
                  <a:pt x="3255211" y="2273207"/>
                  <a:pt x="0" y="2337376"/>
                </a:cubicBezTo>
                <a:cubicBezTo>
                  <a:pt x="4011" y="1790607"/>
                  <a:pt x="-2602" y="546769"/>
                  <a:pt x="1409" y="0"/>
                </a:cubicBezTo>
                <a:close/>
              </a:path>
            </a:pathLst>
          </a:cu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1662672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" y="2725174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240052" y="5290431"/>
            <a:ext cx="3534854" cy="67668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2000" b="1" dirty="0" smtClean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Presenter Name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240052" y="6066010"/>
            <a:ext cx="3534854" cy="67668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6F23A-C1A3-D84B-9CA1-4C64926771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444163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92F90F-2DF4-5E44-89D9-CCEABA98DC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Colorful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FA2851-D19F-FA4F-9920-7B47F0D5B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3640A34F-72BE-8E40-86C3-35870C2EF156}"/>
              </a:ext>
            </a:extLst>
          </p:cNvPr>
          <p:cNvSpPr/>
          <p:nvPr/>
        </p:nvSpPr>
        <p:spPr>
          <a:xfrm>
            <a:off x="3740046" y="4467069"/>
            <a:ext cx="4084820" cy="367259"/>
          </a:xfrm>
          <a:custGeom>
            <a:avLst/>
            <a:gdLst>
              <a:gd name="connsiteX0" fmla="*/ 0 w 4084820"/>
              <a:gd name="connsiteY0" fmla="*/ 89941 h 367259"/>
              <a:gd name="connsiteX1" fmla="*/ 7495 w 4084820"/>
              <a:gd name="connsiteY1" fmla="*/ 367259 h 367259"/>
              <a:gd name="connsiteX2" fmla="*/ 3957403 w 4084820"/>
              <a:gd name="connsiteY2" fmla="*/ 149901 h 367259"/>
              <a:gd name="connsiteX3" fmla="*/ 4084820 w 4084820"/>
              <a:gd name="connsiteY3" fmla="*/ 0 h 367259"/>
              <a:gd name="connsiteX4" fmla="*/ 0 w 4084820"/>
              <a:gd name="connsiteY4" fmla="*/ 89941 h 36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4820" h="367259">
                <a:moveTo>
                  <a:pt x="0" y="89941"/>
                </a:moveTo>
                <a:lnTo>
                  <a:pt x="7495" y="367259"/>
                </a:lnTo>
                <a:lnTo>
                  <a:pt x="3957403" y="149901"/>
                </a:lnTo>
                <a:lnTo>
                  <a:pt x="4084820" y="0"/>
                </a:lnTo>
                <a:lnTo>
                  <a:pt x="0" y="89941"/>
                </a:lnTo>
                <a:close/>
              </a:path>
            </a:pathLst>
          </a:custGeom>
          <a:gradFill>
            <a:gsLst>
              <a:gs pos="0">
                <a:srgbClr val="09A673"/>
              </a:gs>
              <a:gs pos="100000">
                <a:srgbClr val="0FA9B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862786B-A66C-EC42-AA5C-7CDB78260B84}"/>
              </a:ext>
            </a:extLst>
          </p:cNvPr>
          <p:cNvSpPr/>
          <p:nvPr/>
        </p:nvSpPr>
        <p:spPr>
          <a:xfrm>
            <a:off x="7899816" y="4407108"/>
            <a:ext cx="2585804" cy="202367"/>
          </a:xfrm>
          <a:custGeom>
            <a:avLst/>
            <a:gdLst>
              <a:gd name="connsiteX0" fmla="*/ 127417 w 2585804"/>
              <a:gd name="connsiteY0" fmla="*/ 52466 h 202367"/>
              <a:gd name="connsiteX1" fmla="*/ 0 w 2585804"/>
              <a:gd name="connsiteY1" fmla="*/ 202367 h 202367"/>
              <a:gd name="connsiteX2" fmla="*/ 2585804 w 2585804"/>
              <a:gd name="connsiteY2" fmla="*/ 112426 h 202367"/>
              <a:gd name="connsiteX3" fmla="*/ 2488368 w 2585804"/>
              <a:gd name="connsiteY3" fmla="*/ 0 h 202367"/>
              <a:gd name="connsiteX4" fmla="*/ 127417 w 2585804"/>
              <a:gd name="connsiteY4" fmla="*/ 52466 h 20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5804" h="202367">
                <a:moveTo>
                  <a:pt x="127417" y="52466"/>
                </a:moveTo>
                <a:lnTo>
                  <a:pt x="0" y="202367"/>
                </a:lnTo>
                <a:lnTo>
                  <a:pt x="2585804" y="112426"/>
                </a:lnTo>
                <a:lnTo>
                  <a:pt x="2488368" y="0"/>
                </a:lnTo>
                <a:lnTo>
                  <a:pt x="127417" y="52466"/>
                </a:lnTo>
                <a:close/>
              </a:path>
            </a:pathLst>
          </a:custGeom>
          <a:solidFill>
            <a:srgbClr val="0FA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8E0209C-712B-324F-844C-3BAA8D7A2521}"/>
              </a:ext>
            </a:extLst>
          </p:cNvPr>
          <p:cNvSpPr/>
          <p:nvPr/>
        </p:nvSpPr>
        <p:spPr>
          <a:xfrm>
            <a:off x="10538085" y="4407108"/>
            <a:ext cx="1678899" cy="104931"/>
          </a:xfrm>
          <a:custGeom>
            <a:avLst/>
            <a:gdLst>
              <a:gd name="connsiteX0" fmla="*/ 0 w 1678899"/>
              <a:gd name="connsiteY0" fmla="*/ 7495 h 104931"/>
              <a:gd name="connsiteX1" fmla="*/ 59961 w 1678899"/>
              <a:gd name="connsiteY1" fmla="*/ 104931 h 104931"/>
              <a:gd name="connsiteX2" fmla="*/ 1678899 w 1678899"/>
              <a:gd name="connsiteY2" fmla="*/ 67456 h 104931"/>
              <a:gd name="connsiteX3" fmla="*/ 1678899 w 1678899"/>
              <a:gd name="connsiteY3" fmla="*/ 67456 h 104931"/>
              <a:gd name="connsiteX4" fmla="*/ 1678899 w 1678899"/>
              <a:gd name="connsiteY4" fmla="*/ 0 h 104931"/>
              <a:gd name="connsiteX5" fmla="*/ 0 w 1678899"/>
              <a:gd name="connsiteY5" fmla="*/ 7495 h 1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8899" h="104931">
                <a:moveTo>
                  <a:pt x="0" y="7495"/>
                </a:moveTo>
                <a:lnTo>
                  <a:pt x="59961" y="104931"/>
                </a:lnTo>
                <a:lnTo>
                  <a:pt x="1678899" y="67456"/>
                </a:lnTo>
                <a:lnTo>
                  <a:pt x="1678899" y="67456"/>
                </a:lnTo>
                <a:lnTo>
                  <a:pt x="1678899" y="0"/>
                </a:lnTo>
                <a:lnTo>
                  <a:pt x="0" y="7495"/>
                </a:lnTo>
                <a:close/>
              </a:path>
            </a:pathLst>
          </a:custGeom>
          <a:solidFill>
            <a:srgbClr val="0FA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240052" y="5290431"/>
            <a:ext cx="3534854" cy="676680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sz="2000" b="1" dirty="0" smtClean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Presenter Name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240052" y="6066010"/>
            <a:ext cx="3534854" cy="676680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08A1F74-C73A-B94A-B712-F512E6E20E6E}"/>
              </a:ext>
            </a:extLst>
          </p:cNvPr>
          <p:cNvSpPr/>
          <p:nvPr/>
        </p:nvSpPr>
        <p:spPr>
          <a:xfrm>
            <a:off x="3742267" y="2048933"/>
            <a:ext cx="3191933" cy="2785534"/>
          </a:xfrm>
          <a:custGeom>
            <a:avLst/>
            <a:gdLst>
              <a:gd name="connsiteX0" fmla="*/ 0 w 3191933"/>
              <a:gd name="connsiteY0" fmla="*/ 2785534 h 2785534"/>
              <a:gd name="connsiteX1" fmla="*/ 3191933 w 3191933"/>
              <a:gd name="connsiteY1" fmla="*/ 1947334 h 2785534"/>
              <a:gd name="connsiteX2" fmla="*/ 3191933 w 3191933"/>
              <a:gd name="connsiteY2" fmla="*/ 0 h 2785534"/>
              <a:gd name="connsiteX3" fmla="*/ 0 w 3191933"/>
              <a:gd name="connsiteY3" fmla="*/ 2523067 h 2785534"/>
              <a:gd name="connsiteX4" fmla="*/ 0 w 3191933"/>
              <a:gd name="connsiteY4" fmla="*/ 2785534 h 278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933" h="2785534">
                <a:moveTo>
                  <a:pt x="0" y="2785534"/>
                </a:moveTo>
                <a:lnTo>
                  <a:pt x="3191933" y="1947334"/>
                </a:lnTo>
                <a:lnTo>
                  <a:pt x="3191933" y="0"/>
                </a:lnTo>
                <a:lnTo>
                  <a:pt x="0" y="2523067"/>
                </a:lnTo>
                <a:lnTo>
                  <a:pt x="0" y="2785534"/>
                </a:lnTo>
                <a:close/>
              </a:path>
            </a:pathLst>
          </a:custGeom>
          <a:gradFill flip="none" rotWithShape="1">
            <a:gsLst>
              <a:gs pos="0">
                <a:srgbClr val="13AAED">
                  <a:alpha val="95000"/>
                </a:srgbClr>
              </a:gs>
              <a:gs pos="100000">
                <a:srgbClr val="1181C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D8C95808-545F-4923-852E-D15A1B3FC248}"/>
              </a:ext>
            </a:extLst>
          </p:cNvPr>
          <p:cNvSpPr/>
          <p:nvPr/>
        </p:nvSpPr>
        <p:spPr>
          <a:xfrm>
            <a:off x="1" y="1402773"/>
            <a:ext cx="6930735" cy="3148241"/>
          </a:xfrm>
          <a:custGeom>
            <a:avLst/>
            <a:gdLst>
              <a:gd name="connsiteX0" fmla="*/ 0 w 9753600"/>
              <a:gd name="connsiteY0" fmla="*/ 0 h 1447800"/>
              <a:gd name="connsiteX1" fmla="*/ 9753600 w 9753600"/>
              <a:gd name="connsiteY1" fmla="*/ 0 h 1447800"/>
              <a:gd name="connsiteX2" fmla="*/ 9753600 w 9753600"/>
              <a:gd name="connsiteY2" fmla="*/ 1447800 h 1447800"/>
              <a:gd name="connsiteX3" fmla="*/ 0 w 9753600"/>
              <a:gd name="connsiteY3" fmla="*/ 1447800 h 1447800"/>
              <a:gd name="connsiteX4" fmla="*/ 0 w 9753600"/>
              <a:gd name="connsiteY4" fmla="*/ 0 h 1447800"/>
              <a:gd name="connsiteX0" fmla="*/ 12032 w 9765632"/>
              <a:gd name="connsiteY0" fmla="*/ 0 h 1640306"/>
              <a:gd name="connsiteX1" fmla="*/ 9765632 w 9765632"/>
              <a:gd name="connsiteY1" fmla="*/ 0 h 1640306"/>
              <a:gd name="connsiteX2" fmla="*/ 9765632 w 9765632"/>
              <a:gd name="connsiteY2" fmla="*/ 1447800 h 1640306"/>
              <a:gd name="connsiteX3" fmla="*/ 0 w 9765632"/>
              <a:gd name="connsiteY3" fmla="*/ 1640306 h 1640306"/>
              <a:gd name="connsiteX4" fmla="*/ 12032 w 9765632"/>
              <a:gd name="connsiteY4" fmla="*/ 0 h 1640306"/>
              <a:gd name="connsiteX0" fmla="*/ 12032 w 9765632"/>
              <a:gd name="connsiteY0" fmla="*/ 0 h 1832811"/>
              <a:gd name="connsiteX1" fmla="*/ 9765632 w 9765632"/>
              <a:gd name="connsiteY1" fmla="*/ 192505 h 1832811"/>
              <a:gd name="connsiteX2" fmla="*/ 9765632 w 9765632"/>
              <a:gd name="connsiteY2" fmla="*/ 1640305 h 1832811"/>
              <a:gd name="connsiteX3" fmla="*/ 0 w 9765632"/>
              <a:gd name="connsiteY3" fmla="*/ 1832811 h 1832811"/>
              <a:gd name="connsiteX4" fmla="*/ 12032 w 9765632"/>
              <a:gd name="connsiteY4" fmla="*/ 0 h 1832811"/>
              <a:gd name="connsiteX0" fmla="*/ 1409 w 9765632"/>
              <a:gd name="connsiteY0" fmla="*/ 0 h 1929064"/>
              <a:gd name="connsiteX1" fmla="*/ 9765632 w 9765632"/>
              <a:gd name="connsiteY1" fmla="*/ 288758 h 1929064"/>
              <a:gd name="connsiteX2" fmla="*/ 9765632 w 9765632"/>
              <a:gd name="connsiteY2" fmla="*/ 1736558 h 1929064"/>
              <a:gd name="connsiteX3" fmla="*/ 0 w 9765632"/>
              <a:gd name="connsiteY3" fmla="*/ 1929064 h 1929064"/>
              <a:gd name="connsiteX4" fmla="*/ 1409 w 9765632"/>
              <a:gd name="connsiteY4" fmla="*/ 0 h 1929064"/>
              <a:gd name="connsiteX0" fmla="*/ 619 w 9764842"/>
              <a:gd name="connsiteY0" fmla="*/ 0 h 2089992"/>
              <a:gd name="connsiteX1" fmla="*/ 9764842 w 9764842"/>
              <a:gd name="connsiteY1" fmla="*/ 288758 h 2089992"/>
              <a:gd name="connsiteX2" fmla="*/ 9764842 w 9764842"/>
              <a:gd name="connsiteY2" fmla="*/ 1736558 h 2089992"/>
              <a:gd name="connsiteX3" fmla="*/ 9552 w 9764842"/>
              <a:gd name="connsiteY3" fmla="*/ 2089992 h 2089992"/>
              <a:gd name="connsiteX4" fmla="*/ 619 w 9764842"/>
              <a:gd name="connsiteY4" fmla="*/ 0 h 2089992"/>
              <a:gd name="connsiteX0" fmla="*/ 1408 w 9765631"/>
              <a:gd name="connsiteY0" fmla="*/ 0 h 2150340"/>
              <a:gd name="connsiteX1" fmla="*/ 9765631 w 9765631"/>
              <a:gd name="connsiteY1" fmla="*/ 288758 h 2150340"/>
              <a:gd name="connsiteX2" fmla="*/ 9765631 w 9765631"/>
              <a:gd name="connsiteY2" fmla="*/ 1736558 h 2150340"/>
              <a:gd name="connsiteX3" fmla="*/ 0 w 9765631"/>
              <a:gd name="connsiteY3" fmla="*/ 2150340 h 2150340"/>
              <a:gd name="connsiteX4" fmla="*/ 1408 w 9765631"/>
              <a:gd name="connsiteY4" fmla="*/ 0 h 2150340"/>
              <a:gd name="connsiteX0" fmla="*/ 11750 w 9765631"/>
              <a:gd name="connsiteY0" fmla="*/ 0 h 2337376"/>
              <a:gd name="connsiteX1" fmla="*/ 9765631 w 9765631"/>
              <a:gd name="connsiteY1" fmla="*/ 475794 h 2337376"/>
              <a:gd name="connsiteX2" fmla="*/ 9765631 w 9765631"/>
              <a:gd name="connsiteY2" fmla="*/ 1923594 h 2337376"/>
              <a:gd name="connsiteX3" fmla="*/ 0 w 9765631"/>
              <a:gd name="connsiteY3" fmla="*/ 2337376 h 2337376"/>
              <a:gd name="connsiteX4" fmla="*/ 11750 w 9765631"/>
              <a:gd name="connsiteY4" fmla="*/ 0 h 2337376"/>
              <a:gd name="connsiteX0" fmla="*/ 1409 w 9765631"/>
              <a:gd name="connsiteY0" fmla="*/ 0 h 2337376"/>
              <a:gd name="connsiteX1" fmla="*/ 9765631 w 9765631"/>
              <a:gd name="connsiteY1" fmla="*/ 475794 h 2337376"/>
              <a:gd name="connsiteX2" fmla="*/ 9765631 w 9765631"/>
              <a:gd name="connsiteY2" fmla="*/ 1923594 h 2337376"/>
              <a:gd name="connsiteX3" fmla="*/ 0 w 9765631"/>
              <a:gd name="connsiteY3" fmla="*/ 2337376 h 2337376"/>
              <a:gd name="connsiteX4" fmla="*/ 1409 w 9765631"/>
              <a:gd name="connsiteY4" fmla="*/ 0 h 233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5631" h="2337376">
                <a:moveTo>
                  <a:pt x="1409" y="0"/>
                </a:moveTo>
                <a:lnTo>
                  <a:pt x="9765631" y="475794"/>
                </a:lnTo>
                <a:lnTo>
                  <a:pt x="9765631" y="1923594"/>
                </a:lnTo>
                <a:cubicBezTo>
                  <a:pt x="6510420" y="1987763"/>
                  <a:pt x="3255211" y="2273207"/>
                  <a:pt x="0" y="2337376"/>
                </a:cubicBezTo>
                <a:cubicBezTo>
                  <a:pt x="4011" y="1790607"/>
                  <a:pt x="-2602" y="546769"/>
                  <a:pt x="1409" y="0"/>
                </a:cubicBezTo>
                <a:close/>
              </a:path>
            </a:pathLst>
          </a:cu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2171826"/>
            <a:ext cx="6267741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" y="3234328"/>
            <a:ext cx="6267739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6F23A-C1A3-D84B-9CA1-4C64926771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953317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90BB64-554B-7C45-9EBE-0F22A40218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urpl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CE247B-81D5-461E-9184-4CF66C6DBFAB}"/>
              </a:ext>
            </a:extLst>
          </p:cNvPr>
          <p:cNvSpPr/>
          <p:nvPr/>
        </p:nvSpPr>
        <p:spPr>
          <a:xfrm>
            <a:off x="-2" y="4924317"/>
            <a:ext cx="6038090" cy="315196"/>
          </a:xfrm>
          <a:prstGeom prst="rect">
            <a:avLst/>
          </a:prstGeom>
          <a:gradFill>
            <a:gsLst>
              <a:gs pos="0">
                <a:srgbClr val="13AAED"/>
              </a:gs>
              <a:gs pos="100000">
                <a:srgbClr val="1181C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64F0448-77D5-4B1D-97F5-B80E3EFAE231}"/>
              </a:ext>
            </a:extLst>
          </p:cNvPr>
          <p:cNvSpPr/>
          <p:nvPr/>
        </p:nvSpPr>
        <p:spPr>
          <a:xfrm>
            <a:off x="1600200" y="1482872"/>
            <a:ext cx="4437888" cy="3756640"/>
          </a:xfrm>
          <a:custGeom>
            <a:avLst/>
            <a:gdLst>
              <a:gd name="connsiteX0" fmla="*/ 0 w 4419600"/>
              <a:gd name="connsiteY0" fmla="*/ 0 h 2631928"/>
              <a:gd name="connsiteX1" fmla="*/ 4419600 w 4419600"/>
              <a:gd name="connsiteY1" fmla="*/ 0 h 2631928"/>
              <a:gd name="connsiteX2" fmla="*/ 4419600 w 4419600"/>
              <a:gd name="connsiteY2" fmla="*/ 2631928 h 2631928"/>
              <a:gd name="connsiteX3" fmla="*/ 0 w 4419600"/>
              <a:gd name="connsiteY3" fmla="*/ 2631928 h 2631928"/>
              <a:gd name="connsiteX4" fmla="*/ 0 w 4419600"/>
              <a:gd name="connsiteY4" fmla="*/ 0 h 2631928"/>
              <a:gd name="connsiteX0" fmla="*/ 0 w 4437888"/>
              <a:gd name="connsiteY0" fmla="*/ 0 h 3756640"/>
              <a:gd name="connsiteX1" fmla="*/ 4419600 w 4437888"/>
              <a:gd name="connsiteY1" fmla="*/ 0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888" h="3756640">
                <a:moveTo>
                  <a:pt x="0" y="0"/>
                </a:moveTo>
                <a:lnTo>
                  <a:pt x="4437888" y="3438144"/>
                </a:lnTo>
                <a:lnTo>
                  <a:pt x="4437888" y="3756640"/>
                </a:lnTo>
                <a:lnTo>
                  <a:pt x="0" y="26319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1ED5B-37E2-4744-B1C4-98E929798252}"/>
              </a:ext>
            </a:extLst>
          </p:cNvPr>
          <p:cNvSpPr/>
          <p:nvPr/>
        </p:nvSpPr>
        <p:spPr>
          <a:xfrm>
            <a:off x="1600200" y="1482872"/>
            <a:ext cx="10591800" cy="2631928"/>
          </a:xfrm>
          <a:prstGeom prst="rect">
            <a:avLst/>
          </a:prstGeom>
          <a:gradFill>
            <a:gsLst>
              <a:gs pos="0">
                <a:srgbClr val="B9208E"/>
              </a:gs>
              <a:gs pos="100000">
                <a:srgbClr val="5453A4">
                  <a:alpha val="9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8111203-A9A5-164B-8D87-44B77CB5B1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5936" y="1799030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10241793-6DF6-C348-9A9A-773F2EAB4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37" y="2861532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034377B-97E6-364F-B281-5738680BDB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5936" y="3580521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7607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Magenta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372471D-8E4F-451E-B357-C3E0D610902A}"/>
              </a:ext>
            </a:extLst>
          </p:cNvPr>
          <p:cNvSpPr/>
          <p:nvPr/>
        </p:nvSpPr>
        <p:spPr>
          <a:xfrm>
            <a:off x="-2" y="4924317"/>
            <a:ext cx="6038090" cy="315196"/>
          </a:xfrm>
          <a:prstGeom prst="rect">
            <a:avLst/>
          </a:pr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D3E5A4E9-3146-45AA-9967-533C0DC4DE7F}"/>
              </a:ext>
            </a:extLst>
          </p:cNvPr>
          <p:cNvSpPr/>
          <p:nvPr/>
        </p:nvSpPr>
        <p:spPr>
          <a:xfrm>
            <a:off x="1600200" y="1482872"/>
            <a:ext cx="4437888" cy="3756640"/>
          </a:xfrm>
          <a:custGeom>
            <a:avLst/>
            <a:gdLst>
              <a:gd name="connsiteX0" fmla="*/ 0 w 4419600"/>
              <a:gd name="connsiteY0" fmla="*/ 0 h 2631928"/>
              <a:gd name="connsiteX1" fmla="*/ 4419600 w 4419600"/>
              <a:gd name="connsiteY1" fmla="*/ 0 h 2631928"/>
              <a:gd name="connsiteX2" fmla="*/ 4419600 w 4419600"/>
              <a:gd name="connsiteY2" fmla="*/ 2631928 h 2631928"/>
              <a:gd name="connsiteX3" fmla="*/ 0 w 4419600"/>
              <a:gd name="connsiteY3" fmla="*/ 2631928 h 2631928"/>
              <a:gd name="connsiteX4" fmla="*/ 0 w 4419600"/>
              <a:gd name="connsiteY4" fmla="*/ 0 h 2631928"/>
              <a:gd name="connsiteX0" fmla="*/ 0 w 4437888"/>
              <a:gd name="connsiteY0" fmla="*/ 0 h 3756640"/>
              <a:gd name="connsiteX1" fmla="*/ 4419600 w 4437888"/>
              <a:gd name="connsiteY1" fmla="*/ 0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888" h="3756640">
                <a:moveTo>
                  <a:pt x="0" y="0"/>
                </a:moveTo>
                <a:lnTo>
                  <a:pt x="4437888" y="3438144"/>
                </a:lnTo>
                <a:lnTo>
                  <a:pt x="4437888" y="3756640"/>
                </a:lnTo>
                <a:lnTo>
                  <a:pt x="0" y="26319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9208E"/>
              </a:gs>
              <a:gs pos="100000">
                <a:srgbClr val="5453A4">
                  <a:alpha val="9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A76457-C7DA-4429-9DC9-57A01E143EFA}"/>
              </a:ext>
            </a:extLst>
          </p:cNvPr>
          <p:cNvSpPr/>
          <p:nvPr/>
        </p:nvSpPr>
        <p:spPr>
          <a:xfrm>
            <a:off x="1600200" y="1482872"/>
            <a:ext cx="10591800" cy="2631928"/>
          </a:xfrm>
          <a:prstGeom prst="rect">
            <a:avLst/>
          </a:prstGeom>
          <a:gradFill>
            <a:gsLst>
              <a:gs pos="0">
                <a:srgbClr val="EB0C87">
                  <a:alpha val="90000"/>
                </a:srgbClr>
              </a:gs>
              <a:gs pos="100000">
                <a:srgbClr val="EF263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3CAEBC0-19C8-4D4E-9D49-AA134BAD5B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5936" y="1799030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B7AB73-F41C-E34D-BEEC-8DE551174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37" y="2861532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5F90A74-D4B5-8B45-87DE-EEA71D18D7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5936" y="3580521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64860B-FBC8-C641-A536-DCAA9E1A82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2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rang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C4588F-4CCC-48B0-A600-5BB4342CBBD5}"/>
              </a:ext>
            </a:extLst>
          </p:cNvPr>
          <p:cNvSpPr/>
          <p:nvPr/>
        </p:nvSpPr>
        <p:spPr>
          <a:xfrm>
            <a:off x="-2" y="4924317"/>
            <a:ext cx="6038090" cy="315196"/>
          </a:xfrm>
          <a:prstGeom prst="rect">
            <a:avLst/>
          </a:prstGeom>
          <a:gradFill>
            <a:gsLst>
              <a:gs pos="0">
                <a:srgbClr val="B9208E"/>
              </a:gs>
              <a:gs pos="100000">
                <a:srgbClr val="5453A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5905380B-3B1C-45C4-8B1B-88AA775B6B45}"/>
              </a:ext>
            </a:extLst>
          </p:cNvPr>
          <p:cNvSpPr/>
          <p:nvPr/>
        </p:nvSpPr>
        <p:spPr>
          <a:xfrm>
            <a:off x="1600200" y="1482872"/>
            <a:ext cx="4437888" cy="3756640"/>
          </a:xfrm>
          <a:custGeom>
            <a:avLst/>
            <a:gdLst>
              <a:gd name="connsiteX0" fmla="*/ 0 w 4419600"/>
              <a:gd name="connsiteY0" fmla="*/ 0 h 2631928"/>
              <a:gd name="connsiteX1" fmla="*/ 4419600 w 4419600"/>
              <a:gd name="connsiteY1" fmla="*/ 0 h 2631928"/>
              <a:gd name="connsiteX2" fmla="*/ 4419600 w 4419600"/>
              <a:gd name="connsiteY2" fmla="*/ 2631928 h 2631928"/>
              <a:gd name="connsiteX3" fmla="*/ 0 w 4419600"/>
              <a:gd name="connsiteY3" fmla="*/ 2631928 h 2631928"/>
              <a:gd name="connsiteX4" fmla="*/ 0 w 4419600"/>
              <a:gd name="connsiteY4" fmla="*/ 0 h 2631928"/>
              <a:gd name="connsiteX0" fmla="*/ 0 w 4437888"/>
              <a:gd name="connsiteY0" fmla="*/ 0 h 3756640"/>
              <a:gd name="connsiteX1" fmla="*/ 4419600 w 4437888"/>
              <a:gd name="connsiteY1" fmla="*/ 0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888" h="3756640">
                <a:moveTo>
                  <a:pt x="0" y="0"/>
                </a:moveTo>
                <a:lnTo>
                  <a:pt x="4437888" y="3438144"/>
                </a:lnTo>
                <a:lnTo>
                  <a:pt x="4437888" y="3756640"/>
                </a:lnTo>
                <a:lnTo>
                  <a:pt x="0" y="26319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B0C87">
                  <a:alpha val="90000"/>
                </a:srgbClr>
              </a:gs>
              <a:gs pos="100000">
                <a:srgbClr val="EF263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6E7C7-23B2-457C-BFAB-B6FB7F14228C}"/>
              </a:ext>
            </a:extLst>
          </p:cNvPr>
          <p:cNvSpPr/>
          <p:nvPr/>
        </p:nvSpPr>
        <p:spPr>
          <a:xfrm>
            <a:off x="1600200" y="1482872"/>
            <a:ext cx="10591800" cy="2631928"/>
          </a:xfrm>
          <a:prstGeom prst="rect">
            <a:avLst/>
          </a:prstGeom>
          <a:gradFill>
            <a:gsLst>
              <a:gs pos="0">
                <a:srgbClr val="F67B2D">
                  <a:alpha val="95000"/>
                </a:srgbClr>
              </a:gs>
              <a:gs pos="100000">
                <a:srgbClr val="FBBD19">
                  <a:alpha val="9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D05213C-CF4E-6E49-BC73-2041A9C45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5936" y="1799030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0E1C6105-8330-234C-BD2C-00A0BAF23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37" y="2861532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63C866D-2893-9B44-A1B3-62BE1E1829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5936" y="3580521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3CBD262-8B13-6C48-AE23-6C6E0586C7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7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Green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C4588F-4CCC-48B0-A600-5BB4342CBBD5}"/>
              </a:ext>
            </a:extLst>
          </p:cNvPr>
          <p:cNvSpPr/>
          <p:nvPr/>
        </p:nvSpPr>
        <p:spPr>
          <a:xfrm>
            <a:off x="-2" y="4924317"/>
            <a:ext cx="6038090" cy="315196"/>
          </a:xfrm>
          <a:prstGeom prst="rect">
            <a:avLst/>
          </a:prstGeom>
          <a:gradFill flip="none" rotWithShape="1">
            <a:gsLst>
              <a:gs pos="0">
                <a:srgbClr val="13AAED"/>
              </a:gs>
              <a:gs pos="100000">
                <a:srgbClr val="1181C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5905380B-3B1C-45C4-8B1B-88AA775B6B45}"/>
              </a:ext>
            </a:extLst>
          </p:cNvPr>
          <p:cNvSpPr/>
          <p:nvPr/>
        </p:nvSpPr>
        <p:spPr>
          <a:xfrm>
            <a:off x="1600200" y="1482872"/>
            <a:ext cx="4437888" cy="3756640"/>
          </a:xfrm>
          <a:custGeom>
            <a:avLst/>
            <a:gdLst>
              <a:gd name="connsiteX0" fmla="*/ 0 w 4419600"/>
              <a:gd name="connsiteY0" fmla="*/ 0 h 2631928"/>
              <a:gd name="connsiteX1" fmla="*/ 4419600 w 4419600"/>
              <a:gd name="connsiteY1" fmla="*/ 0 h 2631928"/>
              <a:gd name="connsiteX2" fmla="*/ 4419600 w 4419600"/>
              <a:gd name="connsiteY2" fmla="*/ 2631928 h 2631928"/>
              <a:gd name="connsiteX3" fmla="*/ 0 w 4419600"/>
              <a:gd name="connsiteY3" fmla="*/ 2631928 h 2631928"/>
              <a:gd name="connsiteX4" fmla="*/ 0 w 4419600"/>
              <a:gd name="connsiteY4" fmla="*/ 0 h 2631928"/>
              <a:gd name="connsiteX0" fmla="*/ 0 w 4437888"/>
              <a:gd name="connsiteY0" fmla="*/ 0 h 3756640"/>
              <a:gd name="connsiteX1" fmla="*/ 4419600 w 4437888"/>
              <a:gd name="connsiteY1" fmla="*/ 0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888" h="3756640">
                <a:moveTo>
                  <a:pt x="0" y="0"/>
                </a:moveTo>
                <a:lnTo>
                  <a:pt x="4437888" y="3438144"/>
                </a:lnTo>
                <a:lnTo>
                  <a:pt x="4437888" y="3756640"/>
                </a:lnTo>
                <a:lnTo>
                  <a:pt x="0" y="263192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9A673"/>
              </a:gs>
              <a:gs pos="100000">
                <a:srgbClr val="0FA9B4">
                  <a:alpha val="9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6E7C7-23B2-457C-BFAB-B6FB7F14228C}"/>
              </a:ext>
            </a:extLst>
          </p:cNvPr>
          <p:cNvSpPr/>
          <p:nvPr/>
        </p:nvSpPr>
        <p:spPr>
          <a:xfrm>
            <a:off x="1600200" y="1482872"/>
            <a:ext cx="10591800" cy="2631928"/>
          </a:xfrm>
          <a:prstGeom prst="rect">
            <a:avLst/>
          </a:prstGeom>
          <a:gradFill flip="none" rotWithShape="1">
            <a:gsLst>
              <a:gs pos="0">
                <a:srgbClr val="58BB53">
                  <a:alpha val="95000"/>
                </a:srgbClr>
              </a:gs>
              <a:gs pos="100000">
                <a:srgbClr val="84C9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ED50FA0-EADC-CB42-9234-8B82304686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5936" y="1799030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DA21A0A9-1C6E-0241-8FBB-5912468E7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37" y="2861532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329848A-F0B7-4A4B-894F-159D1EE00E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5936" y="3580521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015D16-1EC8-FD43-A4C5-D647A5E90A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E0928-1654-C049-B836-DD62F005AE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7643D-58FD-154D-9A4D-951CD9DE17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Teal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C4588F-4CCC-48B0-A600-5BB4342CBBD5}"/>
              </a:ext>
            </a:extLst>
          </p:cNvPr>
          <p:cNvSpPr/>
          <p:nvPr/>
        </p:nvSpPr>
        <p:spPr>
          <a:xfrm>
            <a:off x="-2" y="4924317"/>
            <a:ext cx="6038090" cy="315196"/>
          </a:xfrm>
          <a:prstGeom prst="rect">
            <a:avLst/>
          </a:prstGeom>
          <a:gradFill>
            <a:gsLst>
              <a:gs pos="0">
                <a:srgbClr val="F67B2D"/>
              </a:gs>
              <a:gs pos="100000">
                <a:srgbClr val="FBBD19">
                  <a:alpha val="9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5905380B-3B1C-45C4-8B1B-88AA775B6B45}"/>
              </a:ext>
            </a:extLst>
          </p:cNvPr>
          <p:cNvSpPr/>
          <p:nvPr/>
        </p:nvSpPr>
        <p:spPr>
          <a:xfrm>
            <a:off x="1600200" y="1482872"/>
            <a:ext cx="4437888" cy="3756640"/>
          </a:xfrm>
          <a:custGeom>
            <a:avLst/>
            <a:gdLst>
              <a:gd name="connsiteX0" fmla="*/ 0 w 4419600"/>
              <a:gd name="connsiteY0" fmla="*/ 0 h 2631928"/>
              <a:gd name="connsiteX1" fmla="*/ 4419600 w 4419600"/>
              <a:gd name="connsiteY1" fmla="*/ 0 h 2631928"/>
              <a:gd name="connsiteX2" fmla="*/ 4419600 w 4419600"/>
              <a:gd name="connsiteY2" fmla="*/ 2631928 h 2631928"/>
              <a:gd name="connsiteX3" fmla="*/ 0 w 4419600"/>
              <a:gd name="connsiteY3" fmla="*/ 2631928 h 2631928"/>
              <a:gd name="connsiteX4" fmla="*/ 0 w 4419600"/>
              <a:gd name="connsiteY4" fmla="*/ 0 h 2631928"/>
              <a:gd name="connsiteX0" fmla="*/ 0 w 4437888"/>
              <a:gd name="connsiteY0" fmla="*/ 0 h 3756640"/>
              <a:gd name="connsiteX1" fmla="*/ 4419600 w 4437888"/>
              <a:gd name="connsiteY1" fmla="*/ 0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888" h="3756640">
                <a:moveTo>
                  <a:pt x="0" y="0"/>
                </a:moveTo>
                <a:lnTo>
                  <a:pt x="4437888" y="3438144"/>
                </a:lnTo>
                <a:lnTo>
                  <a:pt x="4437888" y="3756640"/>
                </a:lnTo>
                <a:lnTo>
                  <a:pt x="0" y="26319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58BB53"/>
              </a:gs>
              <a:gs pos="100000">
                <a:srgbClr val="84C949">
                  <a:alpha val="9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6E7C7-23B2-457C-BFAB-B6FB7F14228C}"/>
              </a:ext>
            </a:extLst>
          </p:cNvPr>
          <p:cNvSpPr/>
          <p:nvPr/>
        </p:nvSpPr>
        <p:spPr>
          <a:xfrm>
            <a:off x="1600200" y="1482872"/>
            <a:ext cx="10591800" cy="2631928"/>
          </a:xfrm>
          <a:prstGeom prst="rect">
            <a:avLst/>
          </a:prstGeom>
          <a:gradFill>
            <a:gsLst>
              <a:gs pos="0">
                <a:srgbClr val="09A673">
                  <a:alpha val="95000"/>
                </a:srgbClr>
              </a:gs>
              <a:gs pos="100000">
                <a:srgbClr val="0FA9B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1B1FC2A-D879-2048-89F7-37C7319BE5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5936" y="1799030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4F114BA-7537-AC45-A9AF-9E52E44EC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37" y="2861532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319930C9-6907-704E-A55E-7C23E2349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5936" y="3580521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6836DA-B2FC-3443-B2BB-8FE220045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yan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1C0FFF-456B-45D1-8A83-895A5A1CE3C0}"/>
              </a:ext>
            </a:extLst>
          </p:cNvPr>
          <p:cNvSpPr/>
          <p:nvPr/>
        </p:nvSpPr>
        <p:spPr>
          <a:xfrm>
            <a:off x="-2" y="4924317"/>
            <a:ext cx="6038090" cy="315196"/>
          </a:xfrm>
          <a:prstGeom prst="rect">
            <a:avLst/>
          </a:prstGeom>
          <a:gradFill flip="none" rotWithShape="1">
            <a:gsLst>
              <a:gs pos="0">
                <a:srgbClr val="58BB53"/>
              </a:gs>
              <a:gs pos="100000">
                <a:srgbClr val="84C9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43993E9F-218E-4E54-8073-E6FE6D3188A6}"/>
              </a:ext>
            </a:extLst>
          </p:cNvPr>
          <p:cNvSpPr/>
          <p:nvPr/>
        </p:nvSpPr>
        <p:spPr>
          <a:xfrm>
            <a:off x="1600200" y="1482872"/>
            <a:ext cx="4437888" cy="3756640"/>
          </a:xfrm>
          <a:custGeom>
            <a:avLst/>
            <a:gdLst>
              <a:gd name="connsiteX0" fmla="*/ 0 w 4419600"/>
              <a:gd name="connsiteY0" fmla="*/ 0 h 2631928"/>
              <a:gd name="connsiteX1" fmla="*/ 4419600 w 4419600"/>
              <a:gd name="connsiteY1" fmla="*/ 0 h 2631928"/>
              <a:gd name="connsiteX2" fmla="*/ 4419600 w 4419600"/>
              <a:gd name="connsiteY2" fmla="*/ 2631928 h 2631928"/>
              <a:gd name="connsiteX3" fmla="*/ 0 w 4419600"/>
              <a:gd name="connsiteY3" fmla="*/ 2631928 h 2631928"/>
              <a:gd name="connsiteX4" fmla="*/ 0 w 4419600"/>
              <a:gd name="connsiteY4" fmla="*/ 0 h 2631928"/>
              <a:gd name="connsiteX0" fmla="*/ 0 w 4437888"/>
              <a:gd name="connsiteY0" fmla="*/ 0 h 3756640"/>
              <a:gd name="connsiteX1" fmla="*/ 4419600 w 4437888"/>
              <a:gd name="connsiteY1" fmla="*/ 0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888" h="3756640">
                <a:moveTo>
                  <a:pt x="0" y="0"/>
                </a:moveTo>
                <a:lnTo>
                  <a:pt x="4437888" y="3438144"/>
                </a:lnTo>
                <a:lnTo>
                  <a:pt x="4437888" y="3756640"/>
                </a:lnTo>
                <a:lnTo>
                  <a:pt x="0" y="26319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9A673">
                  <a:alpha val="95000"/>
                </a:srgbClr>
              </a:gs>
              <a:gs pos="100000">
                <a:srgbClr val="0FA9B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9C23A9-0B6B-4907-A96F-1E1BD8A28B52}"/>
              </a:ext>
            </a:extLst>
          </p:cNvPr>
          <p:cNvSpPr/>
          <p:nvPr/>
        </p:nvSpPr>
        <p:spPr>
          <a:xfrm>
            <a:off x="1600200" y="1482872"/>
            <a:ext cx="10591800" cy="2631928"/>
          </a:xfrm>
          <a:prstGeom prst="rect">
            <a:avLst/>
          </a:prstGeom>
          <a:gradFill flip="none" rotWithShape="1">
            <a:gsLst>
              <a:gs pos="0">
                <a:srgbClr val="13AAED">
                  <a:alpha val="95000"/>
                </a:srgbClr>
              </a:gs>
              <a:gs pos="100000">
                <a:srgbClr val="1181C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709495-A492-A544-8FCA-8195D0AA0F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5936" y="1799030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965B84-E569-F64E-B833-E936358A5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37" y="2861532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A052D3F-8BDD-7C45-A73C-FC7E2A068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5936" y="3580521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9739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Blu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C4588F-4CCC-48B0-A600-5BB4342CBBD5}"/>
              </a:ext>
            </a:extLst>
          </p:cNvPr>
          <p:cNvSpPr/>
          <p:nvPr/>
        </p:nvSpPr>
        <p:spPr>
          <a:xfrm>
            <a:off x="-2" y="4924317"/>
            <a:ext cx="6038090" cy="315196"/>
          </a:xfrm>
          <a:prstGeom prst="rect">
            <a:avLst/>
          </a:prstGeom>
          <a:gradFill>
            <a:gsLst>
              <a:gs pos="0">
                <a:srgbClr val="09A673"/>
              </a:gs>
              <a:gs pos="100000">
                <a:srgbClr val="0FA9B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5905380B-3B1C-45C4-8B1B-88AA775B6B45}"/>
              </a:ext>
            </a:extLst>
          </p:cNvPr>
          <p:cNvSpPr/>
          <p:nvPr/>
        </p:nvSpPr>
        <p:spPr>
          <a:xfrm>
            <a:off x="1600200" y="1482872"/>
            <a:ext cx="4437888" cy="3756640"/>
          </a:xfrm>
          <a:custGeom>
            <a:avLst/>
            <a:gdLst>
              <a:gd name="connsiteX0" fmla="*/ 0 w 4419600"/>
              <a:gd name="connsiteY0" fmla="*/ 0 h 2631928"/>
              <a:gd name="connsiteX1" fmla="*/ 4419600 w 4419600"/>
              <a:gd name="connsiteY1" fmla="*/ 0 h 2631928"/>
              <a:gd name="connsiteX2" fmla="*/ 4419600 w 4419600"/>
              <a:gd name="connsiteY2" fmla="*/ 2631928 h 2631928"/>
              <a:gd name="connsiteX3" fmla="*/ 0 w 4419600"/>
              <a:gd name="connsiteY3" fmla="*/ 2631928 h 2631928"/>
              <a:gd name="connsiteX4" fmla="*/ 0 w 4419600"/>
              <a:gd name="connsiteY4" fmla="*/ 0 h 2631928"/>
              <a:gd name="connsiteX0" fmla="*/ 0 w 4437888"/>
              <a:gd name="connsiteY0" fmla="*/ 0 h 3756640"/>
              <a:gd name="connsiteX1" fmla="*/ 4419600 w 4437888"/>
              <a:gd name="connsiteY1" fmla="*/ 0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  <a:gd name="connsiteX0" fmla="*/ 0 w 4437888"/>
              <a:gd name="connsiteY0" fmla="*/ 0 h 3756640"/>
              <a:gd name="connsiteX1" fmla="*/ 4437888 w 4437888"/>
              <a:gd name="connsiteY1" fmla="*/ 3438144 h 3756640"/>
              <a:gd name="connsiteX2" fmla="*/ 4437888 w 4437888"/>
              <a:gd name="connsiteY2" fmla="*/ 3756640 h 3756640"/>
              <a:gd name="connsiteX3" fmla="*/ 0 w 4437888"/>
              <a:gd name="connsiteY3" fmla="*/ 2631928 h 3756640"/>
              <a:gd name="connsiteX4" fmla="*/ 0 w 4437888"/>
              <a:gd name="connsiteY4" fmla="*/ 0 h 375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888" h="3756640">
                <a:moveTo>
                  <a:pt x="0" y="0"/>
                </a:moveTo>
                <a:lnTo>
                  <a:pt x="4437888" y="3438144"/>
                </a:lnTo>
                <a:lnTo>
                  <a:pt x="4437888" y="3756640"/>
                </a:lnTo>
                <a:lnTo>
                  <a:pt x="0" y="26319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3AAED">
                  <a:alpha val="95000"/>
                </a:srgbClr>
              </a:gs>
              <a:gs pos="100000">
                <a:srgbClr val="1181C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86E7C7-23B2-457C-BFAB-B6FB7F14228C}"/>
              </a:ext>
            </a:extLst>
          </p:cNvPr>
          <p:cNvSpPr/>
          <p:nvPr/>
        </p:nvSpPr>
        <p:spPr>
          <a:xfrm>
            <a:off x="1600200" y="1482872"/>
            <a:ext cx="10591800" cy="2631928"/>
          </a:xfrm>
          <a:prstGeom prst="rect">
            <a:avLst/>
          </a:pr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FB0AEB5-C453-9C43-9852-4A1E8FD05E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65936" y="1799030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96ACF329-4D68-C045-BF6E-07D6263FF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37" y="2861532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7945261-382C-474E-99A7-D0A809967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5936" y="3580521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057458C-6D63-CC46-889F-877344B33C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8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urple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001768"/>
            <a:ext cx="3730752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5724144"/>
            <a:ext cx="3730752" cy="676656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96DC3F-68A4-4B1D-96F0-DAFC03D96356}"/>
              </a:ext>
            </a:extLst>
          </p:cNvPr>
          <p:cNvGrpSpPr/>
          <p:nvPr/>
        </p:nvGrpSpPr>
        <p:grpSpPr>
          <a:xfrm>
            <a:off x="5159178" y="1224389"/>
            <a:ext cx="7032826" cy="5633613"/>
            <a:chOff x="5159178" y="1224389"/>
            <a:chExt cx="7032826" cy="5633613"/>
          </a:xfrm>
          <a:solidFill>
            <a:schemeClr val="bg1"/>
          </a:solidFill>
        </p:grpSpPr>
        <p:sp>
          <p:nvSpPr>
            <p:cNvPr id="9" name="Parallelogram 20">
              <a:extLst>
                <a:ext uri="{FF2B5EF4-FFF2-40B4-BE49-F238E27FC236}">
                  <a16:creationId xmlns:a16="http://schemas.microsoft.com/office/drawing/2014/main" id="{13AD10D4-E89F-49DA-A3C9-086E6D00EBB3}"/>
                </a:ext>
              </a:extLst>
            </p:cNvPr>
            <p:cNvSpPr/>
            <p:nvPr userDrawn="1"/>
          </p:nvSpPr>
          <p:spPr>
            <a:xfrm rot="5400000">
              <a:off x="7531697" y="2197695"/>
              <a:ext cx="2287788" cy="7032826"/>
            </a:xfrm>
            <a:custGeom>
              <a:avLst/>
              <a:gdLst>
                <a:gd name="connsiteX0" fmla="*/ 0 w 3494472"/>
                <a:gd name="connsiteY0" fmla="*/ 7032825 h 7032825"/>
                <a:gd name="connsiteX1" fmla="*/ 1218383 w 3494472"/>
                <a:gd name="connsiteY1" fmla="*/ 0 h 7032825"/>
                <a:gd name="connsiteX2" fmla="*/ 3494472 w 3494472"/>
                <a:gd name="connsiteY2" fmla="*/ 0 h 7032825"/>
                <a:gd name="connsiteX3" fmla="*/ 2276089 w 3494472"/>
                <a:gd name="connsiteY3" fmla="*/ 7032825 h 7032825"/>
                <a:gd name="connsiteX4" fmla="*/ 0 w 3494472"/>
                <a:gd name="connsiteY4" fmla="*/ 7032825 h 7032825"/>
                <a:gd name="connsiteX0" fmla="*/ 0 w 2376875"/>
                <a:gd name="connsiteY0" fmla="*/ 7032826 h 7032826"/>
                <a:gd name="connsiteX1" fmla="*/ 1218383 w 2376875"/>
                <a:gd name="connsiteY1" fmla="*/ 1 h 7032826"/>
                <a:gd name="connsiteX2" fmla="*/ 2376875 w 2376875"/>
                <a:gd name="connsiteY2" fmla="*/ 0 h 7032826"/>
                <a:gd name="connsiteX3" fmla="*/ 2276089 w 2376875"/>
                <a:gd name="connsiteY3" fmla="*/ 7032826 h 7032826"/>
                <a:gd name="connsiteX4" fmla="*/ 0 w 2376875"/>
                <a:gd name="connsiteY4" fmla="*/ 7032826 h 7032826"/>
                <a:gd name="connsiteX0" fmla="*/ 0 w 2276089"/>
                <a:gd name="connsiteY0" fmla="*/ 7032825 h 7032825"/>
                <a:gd name="connsiteX1" fmla="*/ 1218383 w 2276089"/>
                <a:gd name="connsiteY1" fmla="*/ 0 h 7032825"/>
                <a:gd name="connsiteX2" fmla="*/ 1868878 w 2276089"/>
                <a:gd name="connsiteY2" fmla="*/ 101599 h 7032825"/>
                <a:gd name="connsiteX3" fmla="*/ 2276089 w 2276089"/>
                <a:gd name="connsiteY3" fmla="*/ 7032825 h 7032825"/>
                <a:gd name="connsiteX4" fmla="*/ 0 w 2276089"/>
                <a:gd name="connsiteY4" fmla="*/ 7032825 h 7032825"/>
                <a:gd name="connsiteX0" fmla="*/ 0 w 2276089"/>
                <a:gd name="connsiteY0" fmla="*/ 7032826 h 7032826"/>
                <a:gd name="connsiteX1" fmla="*/ 1218383 w 2276089"/>
                <a:gd name="connsiteY1" fmla="*/ 1 h 7032826"/>
                <a:gd name="connsiteX2" fmla="*/ 2275278 w 2276089"/>
                <a:gd name="connsiteY2" fmla="*/ 0 h 7032826"/>
                <a:gd name="connsiteX3" fmla="*/ 2276089 w 2276089"/>
                <a:gd name="connsiteY3" fmla="*/ 7032826 h 7032826"/>
                <a:gd name="connsiteX4" fmla="*/ 0 w 2276089"/>
                <a:gd name="connsiteY4" fmla="*/ 7032826 h 7032826"/>
                <a:gd name="connsiteX0" fmla="*/ 0 w 2276089"/>
                <a:gd name="connsiteY0" fmla="*/ 7032826 h 7032826"/>
                <a:gd name="connsiteX1" fmla="*/ 2275278 w 2276089"/>
                <a:gd name="connsiteY1" fmla="*/ 0 h 7032826"/>
                <a:gd name="connsiteX2" fmla="*/ 2276089 w 2276089"/>
                <a:gd name="connsiteY2" fmla="*/ 7032826 h 7032826"/>
                <a:gd name="connsiteX3" fmla="*/ 0 w 2276089"/>
                <a:gd name="connsiteY3" fmla="*/ 7032826 h 703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089" h="7032826">
                  <a:moveTo>
                    <a:pt x="0" y="7032826"/>
                  </a:moveTo>
                  <a:lnTo>
                    <a:pt x="2275278" y="0"/>
                  </a:lnTo>
                  <a:cubicBezTo>
                    <a:pt x="2275548" y="2344275"/>
                    <a:pt x="2275819" y="4688551"/>
                    <a:pt x="2276089" y="7032826"/>
                  </a:cubicBezTo>
                  <a:lnTo>
                    <a:pt x="0" y="703282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9A673"/>
                </a:gs>
                <a:gs pos="100000">
                  <a:srgbClr val="0FA9B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22D5A39A-94A9-4DE4-A42E-890487E848CF}"/>
                </a:ext>
              </a:extLst>
            </p:cNvPr>
            <p:cNvSpPr/>
            <p:nvPr userDrawn="1"/>
          </p:nvSpPr>
          <p:spPr>
            <a:xfrm rot="5400000" flipV="1">
              <a:off x="6847685" y="1511898"/>
              <a:ext cx="3655815" cy="7032820"/>
            </a:xfrm>
            <a:prstGeom prst="parallelogram">
              <a:avLst>
                <a:gd name="adj" fmla="val 37368"/>
              </a:avLst>
            </a:prstGeom>
            <a:gradFill flip="none" rotWithShape="1">
              <a:gsLst>
                <a:gs pos="0">
                  <a:srgbClr val="13AAED">
                    <a:alpha val="95000"/>
                  </a:srgbClr>
                </a:gs>
                <a:gs pos="100000">
                  <a:srgbClr val="1181CA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5A71476-1090-4DBD-B4DF-D5CB1647DBEF}"/>
                </a:ext>
              </a:extLst>
            </p:cNvPr>
            <p:cNvSpPr/>
            <p:nvPr userDrawn="1"/>
          </p:nvSpPr>
          <p:spPr>
            <a:xfrm rot="5400000">
              <a:off x="8693752" y="1977424"/>
              <a:ext cx="3494472" cy="3502027"/>
            </a:xfrm>
            <a:prstGeom prst="parallelogram">
              <a:avLst>
                <a:gd name="adj" fmla="val 34866"/>
              </a:avLst>
            </a:prstGeom>
            <a:gradFill flip="none" rotWithShape="1">
              <a:gsLst>
                <a:gs pos="0">
                  <a:srgbClr val="383A98">
                    <a:alpha val="90000"/>
                  </a:srgbClr>
                </a:gs>
                <a:gs pos="100000">
                  <a:srgbClr val="0C75BD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4070B949-C067-4815-9DD8-74AD2C4E098D}"/>
                </a:ext>
              </a:extLst>
            </p:cNvPr>
            <p:cNvSpPr/>
            <p:nvPr userDrawn="1"/>
          </p:nvSpPr>
          <p:spPr>
            <a:xfrm rot="5400000" flipV="1">
              <a:off x="8919581" y="994783"/>
              <a:ext cx="3042814" cy="3502025"/>
            </a:xfrm>
            <a:prstGeom prst="parallelogram">
              <a:avLst>
                <a:gd name="adj" fmla="val 24399"/>
              </a:avLst>
            </a:prstGeom>
            <a:gradFill flip="none" rotWithShape="1">
              <a:gsLst>
                <a:gs pos="0">
                  <a:srgbClr val="B9208E"/>
                </a:gs>
                <a:gs pos="100000">
                  <a:srgbClr val="5453A4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2AF3A684-DC18-EB4F-A4E0-7EC7D3B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510272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42ACDEF-F987-5240-A3E6-D5347A965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572774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A010097-A0CA-0145-ABCE-1F5A4509BF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291763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7D40F3-4B4F-164F-81BA-005C4B8492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Magenta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29E0CF-6E8E-4C9D-86B0-9E539FD53450}"/>
              </a:ext>
            </a:extLst>
          </p:cNvPr>
          <p:cNvGrpSpPr/>
          <p:nvPr/>
        </p:nvGrpSpPr>
        <p:grpSpPr>
          <a:xfrm>
            <a:off x="5159178" y="1224389"/>
            <a:ext cx="7032826" cy="5633613"/>
            <a:chOff x="5159178" y="1224389"/>
            <a:chExt cx="7032826" cy="5633613"/>
          </a:xfrm>
          <a:solidFill>
            <a:schemeClr val="bg1"/>
          </a:solidFill>
        </p:grpSpPr>
        <p:sp>
          <p:nvSpPr>
            <p:cNvPr id="13" name="Parallelogram 20">
              <a:extLst>
                <a:ext uri="{FF2B5EF4-FFF2-40B4-BE49-F238E27FC236}">
                  <a16:creationId xmlns:a16="http://schemas.microsoft.com/office/drawing/2014/main" id="{2FBBFDD3-EF8D-41AA-8BFF-7D960396091A}"/>
                </a:ext>
              </a:extLst>
            </p:cNvPr>
            <p:cNvSpPr/>
            <p:nvPr userDrawn="1"/>
          </p:nvSpPr>
          <p:spPr>
            <a:xfrm rot="5400000">
              <a:off x="7531697" y="2197695"/>
              <a:ext cx="2287788" cy="7032826"/>
            </a:xfrm>
            <a:custGeom>
              <a:avLst/>
              <a:gdLst>
                <a:gd name="connsiteX0" fmla="*/ 0 w 3494472"/>
                <a:gd name="connsiteY0" fmla="*/ 7032825 h 7032825"/>
                <a:gd name="connsiteX1" fmla="*/ 1218383 w 3494472"/>
                <a:gd name="connsiteY1" fmla="*/ 0 h 7032825"/>
                <a:gd name="connsiteX2" fmla="*/ 3494472 w 3494472"/>
                <a:gd name="connsiteY2" fmla="*/ 0 h 7032825"/>
                <a:gd name="connsiteX3" fmla="*/ 2276089 w 3494472"/>
                <a:gd name="connsiteY3" fmla="*/ 7032825 h 7032825"/>
                <a:gd name="connsiteX4" fmla="*/ 0 w 3494472"/>
                <a:gd name="connsiteY4" fmla="*/ 7032825 h 7032825"/>
                <a:gd name="connsiteX0" fmla="*/ 0 w 2376875"/>
                <a:gd name="connsiteY0" fmla="*/ 7032826 h 7032826"/>
                <a:gd name="connsiteX1" fmla="*/ 1218383 w 2376875"/>
                <a:gd name="connsiteY1" fmla="*/ 1 h 7032826"/>
                <a:gd name="connsiteX2" fmla="*/ 2376875 w 2376875"/>
                <a:gd name="connsiteY2" fmla="*/ 0 h 7032826"/>
                <a:gd name="connsiteX3" fmla="*/ 2276089 w 2376875"/>
                <a:gd name="connsiteY3" fmla="*/ 7032826 h 7032826"/>
                <a:gd name="connsiteX4" fmla="*/ 0 w 2376875"/>
                <a:gd name="connsiteY4" fmla="*/ 7032826 h 7032826"/>
                <a:gd name="connsiteX0" fmla="*/ 0 w 2276089"/>
                <a:gd name="connsiteY0" fmla="*/ 7032825 h 7032825"/>
                <a:gd name="connsiteX1" fmla="*/ 1218383 w 2276089"/>
                <a:gd name="connsiteY1" fmla="*/ 0 h 7032825"/>
                <a:gd name="connsiteX2" fmla="*/ 1868878 w 2276089"/>
                <a:gd name="connsiteY2" fmla="*/ 101599 h 7032825"/>
                <a:gd name="connsiteX3" fmla="*/ 2276089 w 2276089"/>
                <a:gd name="connsiteY3" fmla="*/ 7032825 h 7032825"/>
                <a:gd name="connsiteX4" fmla="*/ 0 w 2276089"/>
                <a:gd name="connsiteY4" fmla="*/ 7032825 h 7032825"/>
                <a:gd name="connsiteX0" fmla="*/ 0 w 2276089"/>
                <a:gd name="connsiteY0" fmla="*/ 7032826 h 7032826"/>
                <a:gd name="connsiteX1" fmla="*/ 1218383 w 2276089"/>
                <a:gd name="connsiteY1" fmla="*/ 1 h 7032826"/>
                <a:gd name="connsiteX2" fmla="*/ 2275278 w 2276089"/>
                <a:gd name="connsiteY2" fmla="*/ 0 h 7032826"/>
                <a:gd name="connsiteX3" fmla="*/ 2276089 w 2276089"/>
                <a:gd name="connsiteY3" fmla="*/ 7032826 h 7032826"/>
                <a:gd name="connsiteX4" fmla="*/ 0 w 2276089"/>
                <a:gd name="connsiteY4" fmla="*/ 7032826 h 7032826"/>
                <a:gd name="connsiteX0" fmla="*/ 0 w 2276089"/>
                <a:gd name="connsiteY0" fmla="*/ 7032826 h 7032826"/>
                <a:gd name="connsiteX1" fmla="*/ 2275278 w 2276089"/>
                <a:gd name="connsiteY1" fmla="*/ 0 h 7032826"/>
                <a:gd name="connsiteX2" fmla="*/ 2276089 w 2276089"/>
                <a:gd name="connsiteY2" fmla="*/ 7032826 h 7032826"/>
                <a:gd name="connsiteX3" fmla="*/ 0 w 2276089"/>
                <a:gd name="connsiteY3" fmla="*/ 7032826 h 703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089" h="7032826">
                  <a:moveTo>
                    <a:pt x="0" y="7032826"/>
                  </a:moveTo>
                  <a:lnTo>
                    <a:pt x="2275278" y="0"/>
                  </a:lnTo>
                  <a:cubicBezTo>
                    <a:pt x="2275548" y="2344275"/>
                    <a:pt x="2275819" y="4688551"/>
                    <a:pt x="2276089" y="7032826"/>
                  </a:cubicBezTo>
                  <a:lnTo>
                    <a:pt x="0" y="7032826"/>
                  </a:lnTo>
                  <a:close/>
                </a:path>
              </a:pathLst>
            </a:custGeom>
            <a:gradFill>
              <a:gsLst>
                <a:gs pos="0">
                  <a:srgbClr val="13AAED"/>
                </a:gs>
                <a:gs pos="100000">
                  <a:srgbClr val="1181CA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5448C45F-27D9-46D6-8ED3-147EE313D5E2}"/>
                </a:ext>
              </a:extLst>
            </p:cNvPr>
            <p:cNvSpPr/>
            <p:nvPr userDrawn="1"/>
          </p:nvSpPr>
          <p:spPr>
            <a:xfrm rot="5400000" flipV="1">
              <a:off x="6847685" y="1511898"/>
              <a:ext cx="3655815" cy="7032820"/>
            </a:xfrm>
            <a:prstGeom prst="parallelogram">
              <a:avLst>
                <a:gd name="adj" fmla="val 37368"/>
              </a:avLst>
            </a:prstGeom>
            <a:gradFill>
              <a:gsLst>
                <a:gs pos="0">
                  <a:srgbClr val="383A98">
                    <a:alpha val="90000"/>
                  </a:srgbClr>
                </a:gs>
                <a:gs pos="100000">
                  <a:srgbClr val="0C75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B8BB71E-9E8A-4EC3-B554-223765A48D88}"/>
                </a:ext>
              </a:extLst>
            </p:cNvPr>
            <p:cNvSpPr/>
            <p:nvPr userDrawn="1"/>
          </p:nvSpPr>
          <p:spPr>
            <a:xfrm rot="5400000">
              <a:off x="8693752" y="1977424"/>
              <a:ext cx="3494472" cy="3502027"/>
            </a:xfrm>
            <a:prstGeom prst="parallelogram">
              <a:avLst>
                <a:gd name="adj" fmla="val 34866"/>
              </a:avLst>
            </a:prstGeom>
            <a:gradFill>
              <a:gsLst>
                <a:gs pos="0">
                  <a:srgbClr val="B9208E"/>
                </a:gs>
                <a:gs pos="100000">
                  <a:srgbClr val="5453A4"/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2C6744-7DC2-445C-BC5A-C4C1CCA311B2}"/>
                </a:ext>
              </a:extLst>
            </p:cNvPr>
            <p:cNvSpPr/>
            <p:nvPr userDrawn="1"/>
          </p:nvSpPr>
          <p:spPr>
            <a:xfrm rot="5400000" flipV="1">
              <a:off x="8919581" y="994783"/>
              <a:ext cx="3042814" cy="3502025"/>
            </a:xfrm>
            <a:prstGeom prst="parallelogram">
              <a:avLst>
                <a:gd name="adj" fmla="val 24399"/>
              </a:avLst>
            </a:prstGeom>
            <a:gradFill>
              <a:gsLst>
                <a:gs pos="0">
                  <a:srgbClr val="EB0C87">
                    <a:alpha val="90000"/>
                  </a:srgbClr>
                </a:gs>
                <a:gs pos="100000">
                  <a:srgbClr val="EF263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001768"/>
            <a:ext cx="3730752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5724144"/>
            <a:ext cx="3730752" cy="676656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1F0D19F-E4D7-404F-ABAE-53F01D0D92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510272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D595B96-73F2-BE45-ACED-85BF23834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572774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0E85ED3-7FEA-364D-91CB-B6F763F28C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291763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7C24A3-86C9-0B45-BDAE-43ADFD3FB9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0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range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9E81A6-56AD-4B0E-BA93-F5053EAEAA9B}"/>
              </a:ext>
            </a:extLst>
          </p:cNvPr>
          <p:cNvGrpSpPr/>
          <p:nvPr/>
        </p:nvGrpSpPr>
        <p:grpSpPr>
          <a:xfrm>
            <a:off x="5159178" y="1224389"/>
            <a:ext cx="7032826" cy="5633613"/>
            <a:chOff x="5159178" y="1224389"/>
            <a:chExt cx="7032826" cy="5633613"/>
          </a:xfrm>
          <a:solidFill>
            <a:schemeClr val="bg1"/>
          </a:solidFill>
        </p:grpSpPr>
        <p:sp>
          <p:nvSpPr>
            <p:cNvPr id="12" name="Parallelogram 20">
              <a:extLst>
                <a:ext uri="{FF2B5EF4-FFF2-40B4-BE49-F238E27FC236}">
                  <a16:creationId xmlns:a16="http://schemas.microsoft.com/office/drawing/2014/main" id="{EAA6A40B-DE47-49BB-90A0-645147ED7B57}"/>
                </a:ext>
              </a:extLst>
            </p:cNvPr>
            <p:cNvSpPr/>
            <p:nvPr userDrawn="1"/>
          </p:nvSpPr>
          <p:spPr>
            <a:xfrm rot="5400000">
              <a:off x="7531697" y="2197695"/>
              <a:ext cx="2287788" cy="7032826"/>
            </a:xfrm>
            <a:custGeom>
              <a:avLst/>
              <a:gdLst>
                <a:gd name="connsiteX0" fmla="*/ 0 w 3494472"/>
                <a:gd name="connsiteY0" fmla="*/ 7032825 h 7032825"/>
                <a:gd name="connsiteX1" fmla="*/ 1218383 w 3494472"/>
                <a:gd name="connsiteY1" fmla="*/ 0 h 7032825"/>
                <a:gd name="connsiteX2" fmla="*/ 3494472 w 3494472"/>
                <a:gd name="connsiteY2" fmla="*/ 0 h 7032825"/>
                <a:gd name="connsiteX3" fmla="*/ 2276089 w 3494472"/>
                <a:gd name="connsiteY3" fmla="*/ 7032825 h 7032825"/>
                <a:gd name="connsiteX4" fmla="*/ 0 w 3494472"/>
                <a:gd name="connsiteY4" fmla="*/ 7032825 h 7032825"/>
                <a:gd name="connsiteX0" fmla="*/ 0 w 2376875"/>
                <a:gd name="connsiteY0" fmla="*/ 7032826 h 7032826"/>
                <a:gd name="connsiteX1" fmla="*/ 1218383 w 2376875"/>
                <a:gd name="connsiteY1" fmla="*/ 1 h 7032826"/>
                <a:gd name="connsiteX2" fmla="*/ 2376875 w 2376875"/>
                <a:gd name="connsiteY2" fmla="*/ 0 h 7032826"/>
                <a:gd name="connsiteX3" fmla="*/ 2276089 w 2376875"/>
                <a:gd name="connsiteY3" fmla="*/ 7032826 h 7032826"/>
                <a:gd name="connsiteX4" fmla="*/ 0 w 2376875"/>
                <a:gd name="connsiteY4" fmla="*/ 7032826 h 7032826"/>
                <a:gd name="connsiteX0" fmla="*/ 0 w 2276089"/>
                <a:gd name="connsiteY0" fmla="*/ 7032825 h 7032825"/>
                <a:gd name="connsiteX1" fmla="*/ 1218383 w 2276089"/>
                <a:gd name="connsiteY1" fmla="*/ 0 h 7032825"/>
                <a:gd name="connsiteX2" fmla="*/ 1868878 w 2276089"/>
                <a:gd name="connsiteY2" fmla="*/ 101599 h 7032825"/>
                <a:gd name="connsiteX3" fmla="*/ 2276089 w 2276089"/>
                <a:gd name="connsiteY3" fmla="*/ 7032825 h 7032825"/>
                <a:gd name="connsiteX4" fmla="*/ 0 w 2276089"/>
                <a:gd name="connsiteY4" fmla="*/ 7032825 h 7032825"/>
                <a:gd name="connsiteX0" fmla="*/ 0 w 2276089"/>
                <a:gd name="connsiteY0" fmla="*/ 7032826 h 7032826"/>
                <a:gd name="connsiteX1" fmla="*/ 1218383 w 2276089"/>
                <a:gd name="connsiteY1" fmla="*/ 1 h 7032826"/>
                <a:gd name="connsiteX2" fmla="*/ 2275278 w 2276089"/>
                <a:gd name="connsiteY2" fmla="*/ 0 h 7032826"/>
                <a:gd name="connsiteX3" fmla="*/ 2276089 w 2276089"/>
                <a:gd name="connsiteY3" fmla="*/ 7032826 h 7032826"/>
                <a:gd name="connsiteX4" fmla="*/ 0 w 2276089"/>
                <a:gd name="connsiteY4" fmla="*/ 7032826 h 7032826"/>
                <a:gd name="connsiteX0" fmla="*/ 0 w 2276089"/>
                <a:gd name="connsiteY0" fmla="*/ 7032826 h 7032826"/>
                <a:gd name="connsiteX1" fmla="*/ 2275278 w 2276089"/>
                <a:gd name="connsiteY1" fmla="*/ 0 h 7032826"/>
                <a:gd name="connsiteX2" fmla="*/ 2276089 w 2276089"/>
                <a:gd name="connsiteY2" fmla="*/ 7032826 h 7032826"/>
                <a:gd name="connsiteX3" fmla="*/ 0 w 2276089"/>
                <a:gd name="connsiteY3" fmla="*/ 7032826 h 703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089" h="7032826">
                  <a:moveTo>
                    <a:pt x="0" y="7032826"/>
                  </a:moveTo>
                  <a:lnTo>
                    <a:pt x="2275278" y="0"/>
                  </a:lnTo>
                  <a:cubicBezTo>
                    <a:pt x="2275548" y="2344275"/>
                    <a:pt x="2275819" y="4688551"/>
                    <a:pt x="2276089" y="7032826"/>
                  </a:cubicBezTo>
                  <a:lnTo>
                    <a:pt x="0" y="703282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83A98">
                    <a:alpha val="90000"/>
                  </a:srgbClr>
                </a:gs>
                <a:gs pos="100000">
                  <a:srgbClr val="0C75BD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97EE90FC-D1E6-4676-9521-AFFCB0E34953}"/>
                </a:ext>
              </a:extLst>
            </p:cNvPr>
            <p:cNvSpPr/>
            <p:nvPr userDrawn="1"/>
          </p:nvSpPr>
          <p:spPr>
            <a:xfrm rot="5400000" flipV="1">
              <a:off x="6847685" y="1511898"/>
              <a:ext cx="3655815" cy="7032820"/>
            </a:xfrm>
            <a:prstGeom prst="parallelogram">
              <a:avLst>
                <a:gd name="adj" fmla="val 37368"/>
              </a:avLst>
            </a:prstGeom>
            <a:gradFill flip="none" rotWithShape="1">
              <a:gsLst>
                <a:gs pos="0">
                  <a:srgbClr val="B9208E"/>
                </a:gs>
                <a:gs pos="100000">
                  <a:srgbClr val="5453A4">
                    <a:alpha val="9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6942B406-A639-447C-AB7B-3CA0D0C22659}"/>
                </a:ext>
              </a:extLst>
            </p:cNvPr>
            <p:cNvSpPr/>
            <p:nvPr userDrawn="1"/>
          </p:nvSpPr>
          <p:spPr>
            <a:xfrm rot="5400000">
              <a:off x="8693752" y="1977424"/>
              <a:ext cx="3494472" cy="3502027"/>
            </a:xfrm>
            <a:prstGeom prst="parallelogram">
              <a:avLst>
                <a:gd name="adj" fmla="val 34866"/>
              </a:avLst>
            </a:prstGeom>
            <a:gradFill flip="none" rotWithShape="1">
              <a:gsLst>
                <a:gs pos="0">
                  <a:srgbClr val="EB0C87">
                    <a:alpha val="90000"/>
                  </a:srgbClr>
                </a:gs>
                <a:gs pos="100000">
                  <a:srgbClr val="EF263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C40172A-40E0-4DBF-A285-8FFD9B039944}"/>
                </a:ext>
              </a:extLst>
            </p:cNvPr>
            <p:cNvSpPr/>
            <p:nvPr userDrawn="1"/>
          </p:nvSpPr>
          <p:spPr>
            <a:xfrm rot="5400000" flipV="1">
              <a:off x="8919581" y="994783"/>
              <a:ext cx="3042814" cy="3502025"/>
            </a:xfrm>
            <a:prstGeom prst="parallelogram">
              <a:avLst>
                <a:gd name="adj" fmla="val 24399"/>
              </a:avLst>
            </a:prstGeom>
            <a:gradFill flip="none" rotWithShape="1">
              <a:gsLst>
                <a:gs pos="0">
                  <a:srgbClr val="F67B2D"/>
                </a:gs>
                <a:gs pos="100000">
                  <a:srgbClr val="FBBD19">
                    <a:alpha val="9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001768"/>
            <a:ext cx="3730752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5724144"/>
            <a:ext cx="3730752" cy="676656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9DF9E7D-5266-7841-80C2-5ADF60347E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510272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4F832B5-CC5D-EF4E-8DBE-C00169398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572774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BD6089D-82F9-F148-9458-414FBC74B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291763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B404BA8-52B5-1346-85C7-E8828747D4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Green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9E81A6-56AD-4B0E-BA93-F5053EAEAA9B}"/>
              </a:ext>
            </a:extLst>
          </p:cNvPr>
          <p:cNvGrpSpPr/>
          <p:nvPr/>
        </p:nvGrpSpPr>
        <p:grpSpPr>
          <a:xfrm>
            <a:off x="5159178" y="1224389"/>
            <a:ext cx="7032826" cy="5633613"/>
            <a:chOff x="5159178" y="1224389"/>
            <a:chExt cx="7032826" cy="5633613"/>
          </a:xfrm>
          <a:solidFill>
            <a:schemeClr val="bg1"/>
          </a:solidFill>
        </p:grpSpPr>
        <p:sp>
          <p:nvSpPr>
            <p:cNvPr id="12" name="Parallelogram 20">
              <a:extLst>
                <a:ext uri="{FF2B5EF4-FFF2-40B4-BE49-F238E27FC236}">
                  <a16:creationId xmlns:a16="http://schemas.microsoft.com/office/drawing/2014/main" id="{EAA6A40B-DE47-49BB-90A0-645147ED7B57}"/>
                </a:ext>
              </a:extLst>
            </p:cNvPr>
            <p:cNvSpPr/>
            <p:nvPr userDrawn="1"/>
          </p:nvSpPr>
          <p:spPr>
            <a:xfrm rot="5400000">
              <a:off x="7531697" y="2197695"/>
              <a:ext cx="2287788" cy="7032826"/>
            </a:xfrm>
            <a:custGeom>
              <a:avLst/>
              <a:gdLst>
                <a:gd name="connsiteX0" fmla="*/ 0 w 3494472"/>
                <a:gd name="connsiteY0" fmla="*/ 7032825 h 7032825"/>
                <a:gd name="connsiteX1" fmla="*/ 1218383 w 3494472"/>
                <a:gd name="connsiteY1" fmla="*/ 0 h 7032825"/>
                <a:gd name="connsiteX2" fmla="*/ 3494472 w 3494472"/>
                <a:gd name="connsiteY2" fmla="*/ 0 h 7032825"/>
                <a:gd name="connsiteX3" fmla="*/ 2276089 w 3494472"/>
                <a:gd name="connsiteY3" fmla="*/ 7032825 h 7032825"/>
                <a:gd name="connsiteX4" fmla="*/ 0 w 3494472"/>
                <a:gd name="connsiteY4" fmla="*/ 7032825 h 7032825"/>
                <a:gd name="connsiteX0" fmla="*/ 0 w 2376875"/>
                <a:gd name="connsiteY0" fmla="*/ 7032826 h 7032826"/>
                <a:gd name="connsiteX1" fmla="*/ 1218383 w 2376875"/>
                <a:gd name="connsiteY1" fmla="*/ 1 h 7032826"/>
                <a:gd name="connsiteX2" fmla="*/ 2376875 w 2376875"/>
                <a:gd name="connsiteY2" fmla="*/ 0 h 7032826"/>
                <a:gd name="connsiteX3" fmla="*/ 2276089 w 2376875"/>
                <a:gd name="connsiteY3" fmla="*/ 7032826 h 7032826"/>
                <a:gd name="connsiteX4" fmla="*/ 0 w 2376875"/>
                <a:gd name="connsiteY4" fmla="*/ 7032826 h 7032826"/>
                <a:gd name="connsiteX0" fmla="*/ 0 w 2276089"/>
                <a:gd name="connsiteY0" fmla="*/ 7032825 h 7032825"/>
                <a:gd name="connsiteX1" fmla="*/ 1218383 w 2276089"/>
                <a:gd name="connsiteY1" fmla="*/ 0 h 7032825"/>
                <a:gd name="connsiteX2" fmla="*/ 1868878 w 2276089"/>
                <a:gd name="connsiteY2" fmla="*/ 101599 h 7032825"/>
                <a:gd name="connsiteX3" fmla="*/ 2276089 w 2276089"/>
                <a:gd name="connsiteY3" fmla="*/ 7032825 h 7032825"/>
                <a:gd name="connsiteX4" fmla="*/ 0 w 2276089"/>
                <a:gd name="connsiteY4" fmla="*/ 7032825 h 7032825"/>
                <a:gd name="connsiteX0" fmla="*/ 0 w 2276089"/>
                <a:gd name="connsiteY0" fmla="*/ 7032826 h 7032826"/>
                <a:gd name="connsiteX1" fmla="*/ 1218383 w 2276089"/>
                <a:gd name="connsiteY1" fmla="*/ 1 h 7032826"/>
                <a:gd name="connsiteX2" fmla="*/ 2275278 w 2276089"/>
                <a:gd name="connsiteY2" fmla="*/ 0 h 7032826"/>
                <a:gd name="connsiteX3" fmla="*/ 2276089 w 2276089"/>
                <a:gd name="connsiteY3" fmla="*/ 7032826 h 7032826"/>
                <a:gd name="connsiteX4" fmla="*/ 0 w 2276089"/>
                <a:gd name="connsiteY4" fmla="*/ 7032826 h 7032826"/>
                <a:gd name="connsiteX0" fmla="*/ 0 w 2276089"/>
                <a:gd name="connsiteY0" fmla="*/ 7032826 h 7032826"/>
                <a:gd name="connsiteX1" fmla="*/ 2275278 w 2276089"/>
                <a:gd name="connsiteY1" fmla="*/ 0 h 7032826"/>
                <a:gd name="connsiteX2" fmla="*/ 2276089 w 2276089"/>
                <a:gd name="connsiteY2" fmla="*/ 7032826 h 7032826"/>
                <a:gd name="connsiteX3" fmla="*/ 0 w 2276089"/>
                <a:gd name="connsiteY3" fmla="*/ 7032826 h 703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089" h="7032826">
                  <a:moveTo>
                    <a:pt x="0" y="7032826"/>
                  </a:moveTo>
                  <a:lnTo>
                    <a:pt x="2275278" y="0"/>
                  </a:lnTo>
                  <a:cubicBezTo>
                    <a:pt x="2275548" y="2344275"/>
                    <a:pt x="2275819" y="4688551"/>
                    <a:pt x="2276089" y="7032826"/>
                  </a:cubicBezTo>
                  <a:lnTo>
                    <a:pt x="0" y="7032826"/>
                  </a:lnTo>
                  <a:close/>
                </a:path>
              </a:pathLst>
            </a:custGeom>
            <a:gradFill>
              <a:gsLst>
                <a:gs pos="0">
                  <a:srgbClr val="383A98">
                    <a:alpha val="90000"/>
                  </a:srgbClr>
                </a:gs>
                <a:gs pos="100000">
                  <a:srgbClr val="0C75B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97EE90FC-D1E6-4676-9521-AFFCB0E34953}"/>
                </a:ext>
              </a:extLst>
            </p:cNvPr>
            <p:cNvSpPr/>
            <p:nvPr userDrawn="1"/>
          </p:nvSpPr>
          <p:spPr>
            <a:xfrm rot="5400000" flipV="1">
              <a:off x="6847685" y="1511898"/>
              <a:ext cx="3655815" cy="7032820"/>
            </a:xfrm>
            <a:prstGeom prst="parallelogram">
              <a:avLst>
                <a:gd name="adj" fmla="val 37368"/>
              </a:avLst>
            </a:prstGeom>
            <a:gradFill flip="none" rotWithShape="1">
              <a:gsLst>
                <a:gs pos="0">
                  <a:srgbClr val="13AAED"/>
                </a:gs>
                <a:gs pos="100000">
                  <a:srgbClr val="1181CA">
                    <a:alpha val="9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6942B406-A639-447C-AB7B-3CA0D0C22659}"/>
                </a:ext>
              </a:extLst>
            </p:cNvPr>
            <p:cNvSpPr/>
            <p:nvPr userDrawn="1"/>
          </p:nvSpPr>
          <p:spPr>
            <a:xfrm rot="5400000">
              <a:off x="8693752" y="1977424"/>
              <a:ext cx="3494472" cy="3502027"/>
            </a:xfrm>
            <a:prstGeom prst="parallelogram">
              <a:avLst>
                <a:gd name="adj" fmla="val 34866"/>
              </a:avLst>
            </a:prstGeom>
            <a:gradFill flip="none" rotWithShape="1">
              <a:gsLst>
                <a:gs pos="0">
                  <a:srgbClr val="09A673"/>
                </a:gs>
                <a:gs pos="100000">
                  <a:srgbClr val="0FA9B4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C40172A-40E0-4DBF-A285-8FFD9B039944}"/>
                </a:ext>
              </a:extLst>
            </p:cNvPr>
            <p:cNvSpPr/>
            <p:nvPr userDrawn="1"/>
          </p:nvSpPr>
          <p:spPr>
            <a:xfrm rot="5400000" flipV="1">
              <a:off x="8919581" y="994783"/>
              <a:ext cx="3042814" cy="3502025"/>
            </a:xfrm>
            <a:prstGeom prst="parallelogram">
              <a:avLst>
                <a:gd name="adj" fmla="val 24399"/>
              </a:avLst>
            </a:prstGeom>
            <a:gradFill flip="none" rotWithShape="1">
              <a:gsLst>
                <a:gs pos="0">
                  <a:srgbClr val="58BB53">
                    <a:alpha val="95000"/>
                  </a:srgbClr>
                </a:gs>
                <a:gs pos="100000">
                  <a:srgbClr val="84C949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001768"/>
            <a:ext cx="3730752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5724144"/>
            <a:ext cx="3730752" cy="676656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1FF039-B35D-8C43-ACEE-C6C5AEB601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510272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225F4A9-AD79-CE47-B9B4-9B084050C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572774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244B25A9-B3A2-6944-99B0-EA804156C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291763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2D2367-840C-4743-8170-B241000155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Teal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9E81A6-56AD-4B0E-BA93-F5053EAEAA9B}"/>
              </a:ext>
            </a:extLst>
          </p:cNvPr>
          <p:cNvGrpSpPr/>
          <p:nvPr/>
        </p:nvGrpSpPr>
        <p:grpSpPr>
          <a:xfrm>
            <a:off x="5159178" y="1224389"/>
            <a:ext cx="7032826" cy="5633613"/>
            <a:chOff x="5159178" y="1224389"/>
            <a:chExt cx="7032826" cy="5633613"/>
          </a:xfrm>
          <a:solidFill>
            <a:schemeClr val="bg1"/>
          </a:solidFill>
        </p:grpSpPr>
        <p:sp>
          <p:nvSpPr>
            <p:cNvPr id="12" name="Parallelogram 20">
              <a:extLst>
                <a:ext uri="{FF2B5EF4-FFF2-40B4-BE49-F238E27FC236}">
                  <a16:creationId xmlns:a16="http://schemas.microsoft.com/office/drawing/2014/main" id="{EAA6A40B-DE47-49BB-90A0-645147ED7B57}"/>
                </a:ext>
              </a:extLst>
            </p:cNvPr>
            <p:cNvSpPr/>
            <p:nvPr userDrawn="1"/>
          </p:nvSpPr>
          <p:spPr>
            <a:xfrm rot="5400000">
              <a:off x="7531697" y="2197695"/>
              <a:ext cx="2287788" cy="7032826"/>
            </a:xfrm>
            <a:custGeom>
              <a:avLst/>
              <a:gdLst>
                <a:gd name="connsiteX0" fmla="*/ 0 w 3494472"/>
                <a:gd name="connsiteY0" fmla="*/ 7032825 h 7032825"/>
                <a:gd name="connsiteX1" fmla="*/ 1218383 w 3494472"/>
                <a:gd name="connsiteY1" fmla="*/ 0 h 7032825"/>
                <a:gd name="connsiteX2" fmla="*/ 3494472 w 3494472"/>
                <a:gd name="connsiteY2" fmla="*/ 0 h 7032825"/>
                <a:gd name="connsiteX3" fmla="*/ 2276089 w 3494472"/>
                <a:gd name="connsiteY3" fmla="*/ 7032825 h 7032825"/>
                <a:gd name="connsiteX4" fmla="*/ 0 w 3494472"/>
                <a:gd name="connsiteY4" fmla="*/ 7032825 h 7032825"/>
                <a:gd name="connsiteX0" fmla="*/ 0 w 2376875"/>
                <a:gd name="connsiteY0" fmla="*/ 7032826 h 7032826"/>
                <a:gd name="connsiteX1" fmla="*/ 1218383 w 2376875"/>
                <a:gd name="connsiteY1" fmla="*/ 1 h 7032826"/>
                <a:gd name="connsiteX2" fmla="*/ 2376875 w 2376875"/>
                <a:gd name="connsiteY2" fmla="*/ 0 h 7032826"/>
                <a:gd name="connsiteX3" fmla="*/ 2276089 w 2376875"/>
                <a:gd name="connsiteY3" fmla="*/ 7032826 h 7032826"/>
                <a:gd name="connsiteX4" fmla="*/ 0 w 2376875"/>
                <a:gd name="connsiteY4" fmla="*/ 7032826 h 7032826"/>
                <a:gd name="connsiteX0" fmla="*/ 0 w 2276089"/>
                <a:gd name="connsiteY0" fmla="*/ 7032825 h 7032825"/>
                <a:gd name="connsiteX1" fmla="*/ 1218383 w 2276089"/>
                <a:gd name="connsiteY1" fmla="*/ 0 h 7032825"/>
                <a:gd name="connsiteX2" fmla="*/ 1868878 w 2276089"/>
                <a:gd name="connsiteY2" fmla="*/ 101599 h 7032825"/>
                <a:gd name="connsiteX3" fmla="*/ 2276089 w 2276089"/>
                <a:gd name="connsiteY3" fmla="*/ 7032825 h 7032825"/>
                <a:gd name="connsiteX4" fmla="*/ 0 w 2276089"/>
                <a:gd name="connsiteY4" fmla="*/ 7032825 h 7032825"/>
                <a:gd name="connsiteX0" fmla="*/ 0 w 2276089"/>
                <a:gd name="connsiteY0" fmla="*/ 7032826 h 7032826"/>
                <a:gd name="connsiteX1" fmla="*/ 1218383 w 2276089"/>
                <a:gd name="connsiteY1" fmla="*/ 1 h 7032826"/>
                <a:gd name="connsiteX2" fmla="*/ 2275278 w 2276089"/>
                <a:gd name="connsiteY2" fmla="*/ 0 h 7032826"/>
                <a:gd name="connsiteX3" fmla="*/ 2276089 w 2276089"/>
                <a:gd name="connsiteY3" fmla="*/ 7032826 h 7032826"/>
                <a:gd name="connsiteX4" fmla="*/ 0 w 2276089"/>
                <a:gd name="connsiteY4" fmla="*/ 7032826 h 7032826"/>
                <a:gd name="connsiteX0" fmla="*/ 0 w 2276089"/>
                <a:gd name="connsiteY0" fmla="*/ 7032826 h 7032826"/>
                <a:gd name="connsiteX1" fmla="*/ 2275278 w 2276089"/>
                <a:gd name="connsiteY1" fmla="*/ 0 h 7032826"/>
                <a:gd name="connsiteX2" fmla="*/ 2276089 w 2276089"/>
                <a:gd name="connsiteY2" fmla="*/ 7032826 h 7032826"/>
                <a:gd name="connsiteX3" fmla="*/ 0 w 2276089"/>
                <a:gd name="connsiteY3" fmla="*/ 7032826 h 703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089" h="7032826">
                  <a:moveTo>
                    <a:pt x="0" y="7032826"/>
                  </a:moveTo>
                  <a:lnTo>
                    <a:pt x="2275278" y="0"/>
                  </a:lnTo>
                  <a:cubicBezTo>
                    <a:pt x="2275548" y="2344275"/>
                    <a:pt x="2275819" y="4688551"/>
                    <a:pt x="2276089" y="7032826"/>
                  </a:cubicBezTo>
                  <a:lnTo>
                    <a:pt x="0" y="703282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0C87">
                    <a:alpha val="90000"/>
                  </a:srgbClr>
                </a:gs>
                <a:gs pos="100000">
                  <a:srgbClr val="EF263C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97EE90FC-D1E6-4676-9521-AFFCB0E34953}"/>
                </a:ext>
              </a:extLst>
            </p:cNvPr>
            <p:cNvSpPr/>
            <p:nvPr userDrawn="1"/>
          </p:nvSpPr>
          <p:spPr>
            <a:xfrm rot="5400000" flipV="1">
              <a:off x="6847685" y="1511898"/>
              <a:ext cx="3655815" cy="7032820"/>
            </a:xfrm>
            <a:prstGeom prst="parallelogram">
              <a:avLst>
                <a:gd name="adj" fmla="val 37368"/>
              </a:avLst>
            </a:prstGeom>
            <a:gradFill flip="none" rotWithShape="1">
              <a:gsLst>
                <a:gs pos="0">
                  <a:srgbClr val="F67B2D"/>
                </a:gs>
                <a:gs pos="100000">
                  <a:srgbClr val="FBBD19">
                    <a:alpha val="9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6942B406-A639-447C-AB7B-3CA0D0C22659}"/>
                </a:ext>
              </a:extLst>
            </p:cNvPr>
            <p:cNvSpPr/>
            <p:nvPr userDrawn="1"/>
          </p:nvSpPr>
          <p:spPr>
            <a:xfrm rot="5400000">
              <a:off x="8693752" y="1977424"/>
              <a:ext cx="3494472" cy="3502027"/>
            </a:xfrm>
            <a:prstGeom prst="parallelogram">
              <a:avLst>
                <a:gd name="adj" fmla="val 34866"/>
              </a:avLst>
            </a:prstGeom>
            <a:gradFill flip="none" rotWithShape="1">
              <a:gsLst>
                <a:gs pos="0">
                  <a:srgbClr val="58BB53"/>
                </a:gs>
                <a:gs pos="100000">
                  <a:srgbClr val="84C949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C40172A-40E0-4DBF-A285-8FFD9B039944}"/>
                </a:ext>
              </a:extLst>
            </p:cNvPr>
            <p:cNvSpPr/>
            <p:nvPr userDrawn="1"/>
          </p:nvSpPr>
          <p:spPr>
            <a:xfrm rot="5400000" flipV="1">
              <a:off x="8919581" y="994783"/>
              <a:ext cx="3042814" cy="3502025"/>
            </a:xfrm>
            <a:prstGeom prst="parallelogram">
              <a:avLst>
                <a:gd name="adj" fmla="val 24399"/>
              </a:avLst>
            </a:prstGeom>
            <a:gradFill flip="none" rotWithShape="1">
              <a:gsLst>
                <a:gs pos="0">
                  <a:srgbClr val="09A673">
                    <a:lumMod val="100000"/>
                    <a:alpha val="95000"/>
                  </a:srgbClr>
                </a:gs>
                <a:gs pos="100000">
                  <a:srgbClr val="0FA9B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001768"/>
            <a:ext cx="3730752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5724144"/>
            <a:ext cx="3730752" cy="676656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752C2E2-7062-BE43-BD7A-8454DB2A7C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510272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FDD1789-C270-2441-A076-CBEE3214D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572774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90A022C-2FC6-6744-B87B-F189F2F157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291763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4E9A6FF-ABC2-D048-B315-F79540FE53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yan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9E81A6-56AD-4B0E-BA93-F5053EAEAA9B}"/>
              </a:ext>
            </a:extLst>
          </p:cNvPr>
          <p:cNvGrpSpPr/>
          <p:nvPr/>
        </p:nvGrpSpPr>
        <p:grpSpPr>
          <a:xfrm>
            <a:off x="5159178" y="1224389"/>
            <a:ext cx="7032826" cy="5633613"/>
            <a:chOff x="5159178" y="1224389"/>
            <a:chExt cx="7032826" cy="5633613"/>
          </a:xfrm>
          <a:solidFill>
            <a:schemeClr val="bg1"/>
          </a:solidFill>
        </p:grpSpPr>
        <p:sp>
          <p:nvSpPr>
            <p:cNvPr id="12" name="Parallelogram 20">
              <a:extLst>
                <a:ext uri="{FF2B5EF4-FFF2-40B4-BE49-F238E27FC236}">
                  <a16:creationId xmlns:a16="http://schemas.microsoft.com/office/drawing/2014/main" id="{EAA6A40B-DE47-49BB-90A0-645147ED7B57}"/>
                </a:ext>
              </a:extLst>
            </p:cNvPr>
            <p:cNvSpPr/>
            <p:nvPr userDrawn="1"/>
          </p:nvSpPr>
          <p:spPr>
            <a:xfrm rot="5400000">
              <a:off x="7531697" y="2197695"/>
              <a:ext cx="2287788" cy="7032826"/>
            </a:xfrm>
            <a:custGeom>
              <a:avLst/>
              <a:gdLst>
                <a:gd name="connsiteX0" fmla="*/ 0 w 3494472"/>
                <a:gd name="connsiteY0" fmla="*/ 7032825 h 7032825"/>
                <a:gd name="connsiteX1" fmla="*/ 1218383 w 3494472"/>
                <a:gd name="connsiteY1" fmla="*/ 0 h 7032825"/>
                <a:gd name="connsiteX2" fmla="*/ 3494472 w 3494472"/>
                <a:gd name="connsiteY2" fmla="*/ 0 h 7032825"/>
                <a:gd name="connsiteX3" fmla="*/ 2276089 w 3494472"/>
                <a:gd name="connsiteY3" fmla="*/ 7032825 h 7032825"/>
                <a:gd name="connsiteX4" fmla="*/ 0 w 3494472"/>
                <a:gd name="connsiteY4" fmla="*/ 7032825 h 7032825"/>
                <a:gd name="connsiteX0" fmla="*/ 0 w 2376875"/>
                <a:gd name="connsiteY0" fmla="*/ 7032826 h 7032826"/>
                <a:gd name="connsiteX1" fmla="*/ 1218383 w 2376875"/>
                <a:gd name="connsiteY1" fmla="*/ 1 h 7032826"/>
                <a:gd name="connsiteX2" fmla="*/ 2376875 w 2376875"/>
                <a:gd name="connsiteY2" fmla="*/ 0 h 7032826"/>
                <a:gd name="connsiteX3" fmla="*/ 2276089 w 2376875"/>
                <a:gd name="connsiteY3" fmla="*/ 7032826 h 7032826"/>
                <a:gd name="connsiteX4" fmla="*/ 0 w 2376875"/>
                <a:gd name="connsiteY4" fmla="*/ 7032826 h 7032826"/>
                <a:gd name="connsiteX0" fmla="*/ 0 w 2276089"/>
                <a:gd name="connsiteY0" fmla="*/ 7032825 h 7032825"/>
                <a:gd name="connsiteX1" fmla="*/ 1218383 w 2276089"/>
                <a:gd name="connsiteY1" fmla="*/ 0 h 7032825"/>
                <a:gd name="connsiteX2" fmla="*/ 1868878 w 2276089"/>
                <a:gd name="connsiteY2" fmla="*/ 101599 h 7032825"/>
                <a:gd name="connsiteX3" fmla="*/ 2276089 w 2276089"/>
                <a:gd name="connsiteY3" fmla="*/ 7032825 h 7032825"/>
                <a:gd name="connsiteX4" fmla="*/ 0 w 2276089"/>
                <a:gd name="connsiteY4" fmla="*/ 7032825 h 7032825"/>
                <a:gd name="connsiteX0" fmla="*/ 0 w 2276089"/>
                <a:gd name="connsiteY0" fmla="*/ 7032826 h 7032826"/>
                <a:gd name="connsiteX1" fmla="*/ 1218383 w 2276089"/>
                <a:gd name="connsiteY1" fmla="*/ 1 h 7032826"/>
                <a:gd name="connsiteX2" fmla="*/ 2275278 w 2276089"/>
                <a:gd name="connsiteY2" fmla="*/ 0 h 7032826"/>
                <a:gd name="connsiteX3" fmla="*/ 2276089 w 2276089"/>
                <a:gd name="connsiteY3" fmla="*/ 7032826 h 7032826"/>
                <a:gd name="connsiteX4" fmla="*/ 0 w 2276089"/>
                <a:gd name="connsiteY4" fmla="*/ 7032826 h 7032826"/>
                <a:gd name="connsiteX0" fmla="*/ 0 w 2276089"/>
                <a:gd name="connsiteY0" fmla="*/ 7032826 h 7032826"/>
                <a:gd name="connsiteX1" fmla="*/ 2275278 w 2276089"/>
                <a:gd name="connsiteY1" fmla="*/ 0 h 7032826"/>
                <a:gd name="connsiteX2" fmla="*/ 2276089 w 2276089"/>
                <a:gd name="connsiteY2" fmla="*/ 7032826 h 7032826"/>
                <a:gd name="connsiteX3" fmla="*/ 0 w 2276089"/>
                <a:gd name="connsiteY3" fmla="*/ 7032826 h 703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089" h="7032826">
                  <a:moveTo>
                    <a:pt x="0" y="7032826"/>
                  </a:moveTo>
                  <a:lnTo>
                    <a:pt x="2275278" y="0"/>
                  </a:lnTo>
                  <a:cubicBezTo>
                    <a:pt x="2275548" y="2344275"/>
                    <a:pt x="2275819" y="4688551"/>
                    <a:pt x="2276089" y="7032826"/>
                  </a:cubicBezTo>
                  <a:lnTo>
                    <a:pt x="0" y="703282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67B2D"/>
                </a:gs>
                <a:gs pos="100000">
                  <a:srgbClr val="FBBD19">
                    <a:alpha val="9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97EE90FC-D1E6-4676-9521-AFFCB0E34953}"/>
                </a:ext>
              </a:extLst>
            </p:cNvPr>
            <p:cNvSpPr/>
            <p:nvPr userDrawn="1"/>
          </p:nvSpPr>
          <p:spPr>
            <a:xfrm rot="5400000" flipV="1">
              <a:off x="6847685" y="1511898"/>
              <a:ext cx="3655815" cy="7032820"/>
            </a:xfrm>
            <a:prstGeom prst="parallelogram">
              <a:avLst>
                <a:gd name="adj" fmla="val 37368"/>
              </a:avLst>
            </a:prstGeom>
            <a:gradFill flip="none" rotWithShape="1">
              <a:gsLst>
                <a:gs pos="0">
                  <a:srgbClr val="58BB53"/>
                </a:gs>
                <a:gs pos="100000">
                  <a:srgbClr val="84C949">
                    <a:alpha val="9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6942B406-A639-447C-AB7B-3CA0D0C22659}"/>
                </a:ext>
              </a:extLst>
            </p:cNvPr>
            <p:cNvSpPr/>
            <p:nvPr userDrawn="1"/>
          </p:nvSpPr>
          <p:spPr>
            <a:xfrm rot="5400000">
              <a:off x="8693752" y="1977424"/>
              <a:ext cx="3494472" cy="3502027"/>
            </a:xfrm>
            <a:prstGeom prst="parallelogram">
              <a:avLst>
                <a:gd name="adj" fmla="val 34866"/>
              </a:avLst>
            </a:prstGeom>
            <a:gradFill flip="none" rotWithShape="1">
              <a:gsLst>
                <a:gs pos="0">
                  <a:srgbClr val="09A673"/>
                </a:gs>
                <a:gs pos="100000">
                  <a:srgbClr val="0FA9B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C40172A-40E0-4DBF-A285-8FFD9B039944}"/>
                </a:ext>
              </a:extLst>
            </p:cNvPr>
            <p:cNvSpPr/>
            <p:nvPr userDrawn="1"/>
          </p:nvSpPr>
          <p:spPr>
            <a:xfrm rot="5400000" flipV="1">
              <a:off x="8919581" y="994783"/>
              <a:ext cx="3042814" cy="3502025"/>
            </a:xfrm>
            <a:prstGeom prst="parallelogram">
              <a:avLst>
                <a:gd name="adj" fmla="val 24399"/>
              </a:avLst>
            </a:prstGeom>
            <a:gradFill flip="none" rotWithShape="1">
              <a:gsLst>
                <a:gs pos="0">
                  <a:srgbClr val="13AAED"/>
                </a:gs>
                <a:gs pos="100000">
                  <a:srgbClr val="1181C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001768"/>
            <a:ext cx="3730752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5724144"/>
            <a:ext cx="3730752" cy="676656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4F8DAAA-3098-DC46-9C2F-0F0230C22A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510272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7E72924-6D5E-7040-B572-02E909D2E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572774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D71E5A6-037A-1543-BC78-4476B7B57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291763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9138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Blue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9E81A6-56AD-4B0E-BA93-F5053EAEAA9B}"/>
              </a:ext>
            </a:extLst>
          </p:cNvPr>
          <p:cNvGrpSpPr/>
          <p:nvPr/>
        </p:nvGrpSpPr>
        <p:grpSpPr>
          <a:xfrm>
            <a:off x="5159178" y="1224389"/>
            <a:ext cx="7032826" cy="5633613"/>
            <a:chOff x="5159178" y="1224389"/>
            <a:chExt cx="7032826" cy="5633613"/>
          </a:xfrm>
          <a:solidFill>
            <a:schemeClr val="bg1"/>
          </a:solidFill>
        </p:grpSpPr>
        <p:sp>
          <p:nvSpPr>
            <p:cNvPr id="12" name="Parallelogram 20">
              <a:extLst>
                <a:ext uri="{FF2B5EF4-FFF2-40B4-BE49-F238E27FC236}">
                  <a16:creationId xmlns:a16="http://schemas.microsoft.com/office/drawing/2014/main" id="{EAA6A40B-DE47-49BB-90A0-645147ED7B57}"/>
                </a:ext>
              </a:extLst>
            </p:cNvPr>
            <p:cNvSpPr/>
            <p:nvPr userDrawn="1"/>
          </p:nvSpPr>
          <p:spPr>
            <a:xfrm rot="5400000">
              <a:off x="7531697" y="2197695"/>
              <a:ext cx="2287788" cy="7032826"/>
            </a:xfrm>
            <a:custGeom>
              <a:avLst/>
              <a:gdLst>
                <a:gd name="connsiteX0" fmla="*/ 0 w 3494472"/>
                <a:gd name="connsiteY0" fmla="*/ 7032825 h 7032825"/>
                <a:gd name="connsiteX1" fmla="*/ 1218383 w 3494472"/>
                <a:gd name="connsiteY1" fmla="*/ 0 h 7032825"/>
                <a:gd name="connsiteX2" fmla="*/ 3494472 w 3494472"/>
                <a:gd name="connsiteY2" fmla="*/ 0 h 7032825"/>
                <a:gd name="connsiteX3" fmla="*/ 2276089 w 3494472"/>
                <a:gd name="connsiteY3" fmla="*/ 7032825 h 7032825"/>
                <a:gd name="connsiteX4" fmla="*/ 0 w 3494472"/>
                <a:gd name="connsiteY4" fmla="*/ 7032825 h 7032825"/>
                <a:gd name="connsiteX0" fmla="*/ 0 w 2376875"/>
                <a:gd name="connsiteY0" fmla="*/ 7032826 h 7032826"/>
                <a:gd name="connsiteX1" fmla="*/ 1218383 w 2376875"/>
                <a:gd name="connsiteY1" fmla="*/ 1 h 7032826"/>
                <a:gd name="connsiteX2" fmla="*/ 2376875 w 2376875"/>
                <a:gd name="connsiteY2" fmla="*/ 0 h 7032826"/>
                <a:gd name="connsiteX3" fmla="*/ 2276089 w 2376875"/>
                <a:gd name="connsiteY3" fmla="*/ 7032826 h 7032826"/>
                <a:gd name="connsiteX4" fmla="*/ 0 w 2376875"/>
                <a:gd name="connsiteY4" fmla="*/ 7032826 h 7032826"/>
                <a:gd name="connsiteX0" fmla="*/ 0 w 2276089"/>
                <a:gd name="connsiteY0" fmla="*/ 7032825 h 7032825"/>
                <a:gd name="connsiteX1" fmla="*/ 1218383 w 2276089"/>
                <a:gd name="connsiteY1" fmla="*/ 0 h 7032825"/>
                <a:gd name="connsiteX2" fmla="*/ 1868878 w 2276089"/>
                <a:gd name="connsiteY2" fmla="*/ 101599 h 7032825"/>
                <a:gd name="connsiteX3" fmla="*/ 2276089 w 2276089"/>
                <a:gd name="connsiteY3" fmla="*/ 7032825 h 7032825"/>
                <a:gd name="connsiteX4" fmla="*/ 0 w 2276089"/>
                <a:gd name="connsiteY4" fmla="*/ 7032825 h 7032825"/>
                <a:gd name="connsiteX0" fmla="*/ 0 w 2276089"/>
                <a:gd name="connsiteY0" fmla="*/ 7032826 h 7032826"/>
                <a:gd name="connsiteX1" fmla="*/ 1218383 w 2276089"/>
                <a:gd name="connsiteY1" fmla="*/ 1 h 7032826"/>
                <a:gd name="connsiteX2" fmla="*/ 2275278 w 2276089"/>
                <a:gd name="connsiteY2" fmla="*/ 0 h 7032826"/>
                <a:gd name="connsiteX3" fmla="*/ 2276089 w 2276089"/>
                <a:gd name="connsiteY3" fmla="*/ 7032826 h 7032826"/>
                <a:gd name="connsiteX4" fmla="*/ 0 w 2276089"/>
                <a:gd name="connsiteY4" fmla="*/ 7032826 h 7032826"/>
                <a:gd name="connsiteX0" fmla="*/ 0 w 2276089"/>
                <a:gd name="connsiteY0" fmla="*/ 7032826 h 7032826"/>
                <a:gd name="connsiteX1" fmla="*/ 2275278 w 2276089"/>
                <a:gd name="connsiteY1" fmla="*/ 0 h 7032826"/>
                <a:gd name="connsiteX2" fmla="*/ 2276089 w 2276089"/>
                <a:gd name="connsiteY2" fmla="*/ 7032826 h 7032826"/>
                <a:gd name="connsiteX3" fmla="*/ 0 w 2276089"/>
                <a:gd name="connsiteY3" fmla="*/ 7032826 h 703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089" h="7032826">
                  <a:moveTo>
                    <a:pt x="0" y="7032826"/>
                  </a:moveTo>
                  <a:lnTo>
                    <a:pt x="2275278" y="0"/>
                  </a:lnTo>
                  <a:cubicBezTo>
                    <a:pt x="2275548" y="2344275"/>
                    <a:pt x="2275819" y="4688551"/>
                    <a:pt x="2276089" y="7032826"/>
                  </a:cubicBezTo>
                  <a:lnTo>
                    <a:pt x="0" y="703282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8BB53"/>
                </a:gs>
                <a:gs pos="100000">
                  <a:srgbClr val="84C949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97EE90FC-D1E6-4676-9521-AFFCB0E34953}"/>
                </a:ext>
              </a:extLst>
            </p:cNvPr>
            <p:cNvSpPr/>
            <p:nvPr userDrawn="1"/>
          </p:nvSpPr>
          <p:spPr>
            <a:xfrm rot="5400000" flipV="1">
              <a:off x="6847685" y="1511898"/>
              <a:ext cx="3655815" cy="7032820"/>
            </a:xfrm>
            <a:prstGeom prst="parallelogram">
              <a:avLst>
                <a:gd name="adj" fmla="val 37368"/>
              </a:avLst>
            </a:prstGeom>
            <a:gradFill flip="none" rotWithShape="1">
              <a:gsLst>
                <a:gs pos="0">
                  <a:srgbClr val="09A673">
                    <a:lumMod val="92000"/>
                    <a:alpha val="95000"/>
                  </a:srgbClr>
                </a:gs>
                <a:gs pos="100000">
                  <a:srgbClr val="0FA9B4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6942B406-A639-447C-AB7B-3CA0D0C22659}"/>
                </a:ext>
              </a:extLst>
            </p:cNvPr>
            <p:cNvSpPr/>
            <p:nvPr userDrawn="1"/>
          </p:nvSpPr>
          <p:spPr>
            <a:xfrm rot="5400000">
              <a:off x="8693752" y="1977424"/>
              <a:ext cx="3494472" cy="3502027"/>
            </a:xfrm>
            <a:prstGeom prst="parallelogram">
              <a:avLst>
                <a:gd name="adj" fmla="val 34866"/>
              </a:avLst>
            </a:prstGeom>
            <a:gradFill flip="none" rotWithShape="1">
              <a:gsLst>
                <a:gs pos="0">
                  <a:srgbClr val="13AAED"/>
                </a:gs>
                <a:gs pos="100000">
                  <a:srgbClr val="1181C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C40172A-40E0-4DBF-A285-8FFD9B039944}"/>
                </a:ext>
              </a:extLst>
            </p:cNvPr>
            <p:cNvSpPr/>
            <p:nvPr userDrawn="1"/>
          </p:nvSpPr>
          <p:spPr>
            <a:xfrm rot="5400000" flipV="1">
              <a:off x="8919581" y="994783"/>
              <a:ext cx="3042814" cy="3502025"/>
            </a:xfrm>
            <a:prstGeom prst="parallelogram">
              <a:avLst>
                <a:gd name="adj" fmla="val 24399"/>
              </a:avLst>
            </a:prstGeom>
            <a:gradFill flip="none" rotWithShape="1">
              <a:gsLst>
                <a:gs pos="0">
                  <a:srgbClr val="383A98">
                    <a:alpha val="90000"/>
                  </a:srgbClr>
                </a:gs>
                <a:gs pos="100000">
                  <a:srgbClr val="0C75BD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001768"/>
            <a:ext cx="3730752" cy="676656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5724144"/>
            <a:ext cx="3730752" cy="676656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6B39AA8-E744-484A-9ABE-3421D0F909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510272"/>
            <a:ext cx="7804759" cy="1026717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DF415F1-697D-3543-A91A-11A4D68C6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2572774"/>
            <a:ext cx="7804757" cy="47782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DFC6213-14FC-E748-9573-219388A147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3291763"/>
            <a:ext cx="4756976" cy="24606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411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-Content-Image_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5440680" cy="1019271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96" y="1417320"/>
            <a:ext cx="5284304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5817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F06A2-6968-A347-BA93-1682AB9EC66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2F33E-5D7D-FE4A-B3D5-D8667A2451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Purple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1EB4C7-BFD8-40EB-BEBE-E9403CD67126}"/>
              </a:ext>
            </a:extLst>
          </p:cNvPr>
          <p:cNvSpPr/>
          <p:nvPr/>
        </p:nvSpPr>
        <p:spPr>
          <a:xfrm>
            <a:off x="0" y="0"/>
            <a:ext cx="4504421" cy="6865330"/>
          </a:xfrm>
          <a:prstGeom prst="rect">
            <a:avLst/>
          </a:prstGeom>
          <a:gradFill flip="none" rotWithShape="1">
            <a:gsLst>
              <a:gs pos="0">
                <a:srgbClr val="B9208E"/>
              </a:gs>
              <a:gs pos="100000">
                <a:srgbClr val="5453A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818536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305050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prstGeom prst="rect">
            <a:avLst/>
          </a:pr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3A8C8-A671-DD4E-B8A9-5A0A327A47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5C0A9-034F-3E40-8CD5-228185F7E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1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Magenta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6AAC2A-88B6-4227-B4CF-A232733AEA71}"/>
              </a:ext>
            </a:extLst>
          </p:cNvPr>
          <p:cNvSpPr/>
          <p:nvPr/>
        </p:nvSpPr>
        <p:spPr>
          <a:xfrm>
            <a:off x="0" y="0"/>
            <a:ext cx="4504421" cy="6865330"/>
          </a:xfrm>
          <a:prstGeom prst="rect">
            <a:avLst/>
          </a:prstGeom>
          <a:gradFill flip="none" rotWithShape="1">
            <a:gsLst>
              <a:gs pos="0">
                <a:srgbClr val="EB0C87">
                  <a:alpha val="90000"/>
                </a:srgbClr>
              </a:gs>
              <a:gs pos="100000">
                <a:srgbClr val="EF263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22960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4288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prstGeom prst="rect">
            <a:avLst/>
          </a:pr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0D48D9-40CA-424E-AB8D-2AA8FADB9C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D437E-B418-124E-904A-29B5CED184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2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Orange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1C930C-D2F5-4B72-B534-50FB4022127B}"/>
              </a:ext>
            </a:extLst>
          </p:cNvPr>
          <p:cNvSpPr/>
          <p:nvPr/>
        </p:nvSpPr>
        <p:spPr>
          <a:xfrm>
            <a:off x="0" y="0"/>
            <a:ext cx="4504421" cy="6858000"/>
          </a:xfrm>
          <a:prstGeom prst="rect">
            <a:avLst/>
          </a:prstGeom>
          <a:gradFill flip="none" rotWithShape="1">
            <a:gsLst>
              <a:gs pos="100000">
                <a:srgbClr val="FAB01D"/>
              </a:gs>
              <a:gs pos="0">
                <a:srgbClr val="F67B2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22960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4288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prstGeom prst="rect">
            <a:avLst/>
          </a:pr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2059E-CAC3-0541-BE09-681FB10920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80F39-4F6F-0546-930D-7A355CE458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8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Green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1C930C-D2F5-4B72-B534-50FB4022127B}"/>
              </a:ext>
            </a:extLst>
          </p:cNvPr>
          <p:cNvSpPr/>
          <p:nvPr/>
        </p:nvSpPr>
        <p:spPr>
          <a:xfrm>
            <a:off x="0" y="0"/>
            <a:ext cx="4504421" cy="6858000"/>
          </a:xfrm>
          <a:prstGeom prst="rect">
            <a:avLst/>
          </a:prstGeom>
          <a:gradFill flip="none" rotWithShape="1">
            <a:gsLst>
              <a:gs pos="0">
                <a:srgbClr val="58BB53"/>
              </a:gs>
              <a:gs pos="100000">
                <a:srgbClr val="84C94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22960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4288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prstGeom prst="rect">
            <a:avLst/>
          </a:pr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B85C-0874-9744-B436-518968FA24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FF481-CEFC-6546-9723-4163EDD48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9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Teal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1C930C-D2F5-4B72-B534-50FB4022127B}"/>
              </a:ext>
            </a:extLst>
          </p:cNvPr>
          <p:cNvSpPr/>
          <p:nvPr/>
        </p:nvSpPr>
        <p:spPr>
          <a:xfrm>
            <a:off x="0" y="0"/>
            <a:ext cx="4504421" cy="6858000"/>
          </a:xfrm>
          <a:prstGeom prst="rect">
            <a:avLst/>
          </a:prstGeom>
          <a:gradFill flip="none" rotWithShape="1">
            <a:gsLst>
              <a:gs pos="0">
                <a:srgbClr val="09A673"/>
              </a:gs>
              <a:gs pos="100000">
                <a:srgbClr val="0FA9B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22960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4288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prstGeom prst="rect">
            <a:avLst/>
          </a:pr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16BB4-7F47-C749-B90C-DAFD6FFBE2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57879-FCA7-3F47-A2BA-2D5CFD2C8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9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yan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2158FF-32BC-4460-8D4D-B09F6E3768B9}"/>
              </a:ext>
            </a:extLst>
          </p:cNvPr>
          <p:cNvSpPr/>
          <p:nvPr/>
        </p:nvSpPr>
        <p:spPr>
          <a:xfrm>
            <a:off x="0" y="0"/>
            <a:ext cx="4504421" cy="6857108"/>
          </a:xfrm>
          <a:prstGeom prst="rect">
            <a:avLst/>
          </a:prstGeom>
          <a:gradFill flip="none" rotWithShape="1">
            <a:gsLst>
              <a:gs pos="0">
                <a:srgbClr val="13AAED"/>
              </a:gs>
              <a:gs pos="100000">
                <a:srgbClr val="1181C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22960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4288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prstGeom prst="rect">
            <a:avLst/>
          </a:pr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0F68C3-B87C-7A4A-BB12-0B62C90B1D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0441C-F61B-F343-9D05-C44809859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Blue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0653EB-C443-452A-98FB-C3D2071BBBA7}"/>
              </a:ext>
            </a:extLst>
          </p:cNvPr>
          <p:cNvSpPr/>
          <p:nvPr/>
        </p:nvSpPr>
        <p:spPr>
          <a:xfrm>
            <a:off x="0" y="0"/>
            <a:ext cx="4504421" cy="6858000"/>
          </a:xfrm>
          <a:prstGeom prst="rect">
            <a:avLst/>
          </a:pr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22960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4288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prstGeom prst="rect">
            <a:avLst/>
          </a:pr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55D46-9A41-434E-8A10-F9AAB41D0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F6A52-329E-0A42-802A-4C0623F04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 Purpl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F973FB-4467-4B3B-BA34-4DBC416539F3}"/>
              </a:ext>
            </a:extLst>
          </p:cNvPr>
          <p:cNvSpPr/>
          <p:nvPr/>
        </p:nvSpPr>
        <p:spPr>
          <a:xfrm>
            <a:off x="0" y="4178299"/>
            <a:ext cx="12192001" cy="2368613"/>
          </a:xfrm>
          <a:prstGeom prst="rect">
            <a:avLst/>
          </a:prstGeom>
          <a:gradFill flip="none" rotWithShape="1">
            <a:gsLst>
              <a:gs pos="0">
                <a:srgbClr val="B9208E"/>
              </a:gs>
              <a:gs pos="100000">
                <a:srgbClr val="5453A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4459356"/>
            <a:ext cx="3718869" cy="186524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81223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E874F-C35F-274D-A14D-FDA5D236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1D566-3727-7F4B-8B98-2E69D6C8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Magenta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8BC7B7-0BB7-4798-8F97-FEB136482869}"/>
              </a:ext>
            </a:extLst>
          </p:cNvPr>
          <p:cNvSpPr/>
          <p:nvPr/>
        </p:nvSpPr>
        <p:spPr>
          <a:xfrm>
            <a:off x="0" y="4178299"/>
            <a:ext cx="12192001" cy="2368613"/>
          </a:xfrm>
          <a:prstGeom prst="rect">
            <a:avLst/>
          </a:prstGeom>
          <a:gradFill flip="none" rotWithShape="1">
            <a:gsLst>
              <a:gs pos="0">
                <a:srgbClr val="EB0C87">
                  <a:alpha val="90000"/>
                </a:srgbClr>
              </a:gs>
              <a:gs pos="100000">
                <a:srgbClr val="EF263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4459356"/>
            <a:ext cx="3718869" cy="194144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88843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53B44-8B75-C845-9FBE-9FE662E7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15BFB-36F6-CD4C-A59A-3AFCDEAF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0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Orang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D5B397-66FF-43CF-9D87-834225E33417}"/>
              </a:ext>
            </a:extLst>
          </p:cNvPr>
          <p:cNvSpPr/>
          <p:nvPr/>
        </p:nvSpPr>
        <p:spPr>
          <a:xfrm>
            <a:off x="0" y="4178299"/>
            <a:ext cx="12192001" cy="2368613"/>
          </a:xfrm>
          <a:prstGeom prst="rect">
            <a:avLst/>
          </a:prstGeom>
          <a:gradFill flip="none" rotWithShape="1">
            <a:gsLst>
              <a:gs pos="100000">
                <a:srgbClr val="FAB01D"/>
              </a:gs>
              <a:gs pos="0">
                <a:srgbClr val="F67B2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4459356"/>
            <a:ext cx="3718869" cy="194144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88843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59926-2F71-5745-8233-F04C5B61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4DA48-6D60-FE4C-B5C5-39F97AAE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9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5436704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7320"/>
            <a:ext cx="5436704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B047A-9A58-3B4B-8656-679F4748E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5467C-2315-AA44-8B05-B02A2F281D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Green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D5B397-66FF-43CF-9D87-834225E33417}"/>
              </a:ext>
            </a:extLst>
          </p:cNvPr>
          <p:cNvSpPr/>
          <p:nvPr/>
        </p:nvSpPr>
        <p:spPr>
          <a:xfrm>
            <a:off x="0" y="4178299"/>
            <a:ext cx="12192001" cy="2368613"/>
          </a:xfrm>
          <a:prstGeom prst="rect">
            <a:avLst/>
          </a:prstGeom>
          <a:gradFill flip="none" rotWithShape="1">
            <a:gsLst>
              <a:gs pos="0">
                <a:srgbClr val="58BB53"/>
              </a:gs>
              <a:gs pos="100000">
                <a:srgbClr val="84C9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4459356"/>
            <a:ext cx="3718869" cy="194144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88843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BB1D4-13BA-2F41-9FA1-25E5D24B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1B110-E6FC-194E-B793-7C4B0B04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8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Teal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D5B397-66FF-43CF-9D87-834225E33417}"/>
              </a:ext>
            </a:extLst>
          </p:cNvPr>
          <p:cNvSpPr/>
          <p:nvPr/>
        </p:nvSpPr>
        <p:spPr>
          <a:xfrm>
            <a:off x="0" y="4178299"/>
            <a:ext cx="12192001" cy="2368613"/>
          </a:xfrm>
          <a:prstGeom prst="rect">
            <a:avLst/>
          </a:prstGeom>
          <a:gradFill flip="none" rotWithShape="1">
            <a:gsLst>
              <a:gs pos="0">
                <a:srgbClr val="09A673"/>
              </a:gs>
              <a:gs pos="100000">
                <a:srgbClr val="0FA9B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4459356"/>
            <a:ext cx="3718869" cy="194144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88843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665BE-A601-2045-B022-D47D3AB3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DF51C-EF9C-1041-B725-88AEEA66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8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yan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A228E3-CAB7-4B6B-A439-6C7958CA1208}"/>
              </a:ext>
            </a:extLst>
          </p:cNvPr>
          <p:cNvSpPr/>
          <p:nvPr/>
        </p:nvSpPr>
        <p:spPr>
          <a:xfrm>
            <a:off x="0" y="4178299"/>
            <a:ext cx="12192001" cy="2368613"/>
          </a:xfrm>
          <a:prstGeom prst="rect">
            <a:avLst/>
          </a:prstGeom>
          <a:gradFill flip="none" rotWithShape="1">
            <a:gsLst>
              <a:gs pos="0">
                <a:srgbClr val="13AAED"/>
              </a:gs>
              <a:gs pos="100000">
                <a:srgbClr val="1181C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4459356"/>
            <a:ext cx="3718869" cy="194144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88843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7738"/>
            <a:ext cx="841248" cy="1097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AC459-701E-0740-984B-5406913C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E69C9-6438-0D49-8218-A1C80557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Blu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D5B397-66FF-43CF-9D87-834225E33417}"/>
              </a:ext>
            </a:extLst>
          </p:cNvPr>
          <p:cNvSpPr/>
          <p:nvPr/>
        </p:nvSpPr>
        <p:spPr>
          <a:xfrm>
            <a:off x="0" y="4178299"/>
            <a:ext cx="12192001" cy="2368613"/>
          </a:xfrm>
          <a:prstGeom prst="rect">
            <a:avLst/>
          </a:pr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4459356"/>
            <a:ext cx="3718869" cy="194144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888436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AB9C7-1419-9E44-927F-D9399441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36B49-4AB0-EB42-9787-6227D814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AC60A3-328F-4B9F-94F8-8D099BFE733D}"/>
              </a:ext>
            </a:extLst>
          </p:cNvPr>
          <p:cNvSpPr/>
          <p:nvPr/>
        </p:nvSpPr>
        <p:spPr>
          <a:xfrm>
            <a:off x="6763014" y="6326116"/>
            <a:ext cx="5428985" cy="531884"/>
          </a:xfrm>
          <a:prstGeom prst="rect">
            <a:avLst/>
          </a:prstGeom>
          <a:gradFill flip="none" rotWithShape="1">
            <a:gsLst>
              <a:gs pos="0">
                <a:srgbClr val="13AAED"/>
              </a:gs>
              <a:gs pos="100000">
                <a:srgbClr val="1181C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E3259A6A-944D-4C4B-B46B-135456E7AC3E}"/>
              </a:ext>
            </a:extLst>
          </p:cNvPr>
          <p:cNvSpPr/>
          <p:nvPr/>
        </p:nvSpPr>
        <p:spPr>
          <a:xfrm>
            <a:off x="6763014" y="-30618"/>
            <a:ext cx="5428985" cy="6909277"/>
          </a:xfrm>
          <a:custGeom>
            <a:avLst/>
            <a:gdLst>
              <a:gd name="connsiteX0" fmla="*/ 0 w 5428985"/>
              <a:gd name="connsiteY0" fmla="*/ 0 h 574578"/>
              <a:gd name="connsiteX1" fmla="*/ 5428985 w 5428985"/>
              <a:gd name="connsiteY1" fmla="*/ 0 h 574578"/>
              <a:gd name="connsiteX2" fmla="*/ 5428985 w 5428985"/>
              <a:gd name="connsiteY2" fmla="*/ 574578 h 574578"/>
              <a:gd name="connsiteX3" fmla="*/ 0 w 5428985"/>
              <a:gd name="connsiteY3" fmla="*/ 574578 h 574578"/>
              <a:gd name="connsiteX4" fmla="*/ 0 w 5428985"/>
              <a:gd name="connsiteY4" fmla="*/ 0 h 574578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6909277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  <a:gd name="connsiteX0" fmla="*/ 0 w 5417969"/>
              <a:gd name="connsiteY0" fmla="*/ 6334699 h 6909277"/>
              <a:gd name="connsiteX1" fmla="*/ 5417969 w 5417969"/>
              <a:gd name="connsiteY1" fmla="*/ 0 h 6909277"/>
              <a:gd name="connsiteX2" fmla="*/ 5241698 w 5417969"/>
              <a:gd name="connsiteY2" fmla="*/ 4320313 h 6909277"/>
              <a:gd name="connsiteX3" fmla="*/ 0 w 5417969"/>
              <a:gd name="connsiteY3" fmla="*/ 6909277 h 6909277"/>
              <a:gd name="connsiteX4" fmla="*/ 0 w 5417969"/>
              <a:gd name="connsiteY4" fmla="*/ 6334699 h 6909277"/>
              <a:gd name="connsiteX0" fmla="*/ 0 w 5440002"/>
              <a:gd name="connsiteY0" fmla="*/ 6334699 h 6909277"/>
              <a:gd name="connsiteX1" fmla="*/ 5417969 w 5440002"/>
              <a:gd name="connsiteY1" fmla="*/ 0 h 6909277"/>
              <a:gd name="connsiteX2" fmla="*/ 5440002 w 5440002"/>
              <a:gd name="connsiteY2" fmla="*/ 5422000 h 6909277"/>
              <a:gd name="connsiteX3" fmla="*/ 0 w 5440002"/>
              <a:gd name="connsiteY3" fmla="*/ 6909277 h 6909277"/>
              <a:gd name="connsiteX4" fmla="*/ 0 w 5440002"/>
              <a:gd name="connsiteY4" fmla="*/ 6334699 h 6909277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5928776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985" h="6909277">
                <a:moveTo>
                  <a:pt x="0" y="6334699"/>
                </a:moveTo>
                <a:lnTo>
                  <a:pt x="5417969" y="0"/>
                </a:lnTo>
                <a:cubicBezTo>
                  <a:pt x="5425313" y="1807333"/>
                  <a:pt x="5421641" y="4121443"/>
                  <a:pt x="5428985" y="5928776"/>
                </a:cubicBezTo>
                <a:lnTo>
                  <a:pt x="0" y="6909277"/>
                </a:lnTo>
                <a:lnTo>
                  <a:pt x="0" y="6334699"/>
                </a:lnTo>
                <a:close/>
              </a:path>
            </a:pathLst>
          </a:cu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D0D776-095E-4425-8583-FE4DF74E8D60}"/>
              </a:ext>
            </a:extLst>
          </p:cNvPr>
          <p:cNvSpPr/>
          <p:nvPr/>
        </p:nvSpPr>
        <p:spPr>
          <a:xfrm>
            <a:off x="0" y="-20660"/>
            <a:ext cx="12191999" cy="5430860"/>
          </a:xfrm>
          <a:prstGeom prst="rect">
            <a:avLst/>
          </a:prstGeom>
          <a:gradFill flip="none" rotWithShape="1">
            <a:gsLst>
              <a:gs pos="0">
                <a:srgbClr val="B9208E"/>
              </a:gs>
              <a:gs pos="100000">
                <a:srgbClr val="5453A4">
                  <a:alpha val="9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8046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8046" y="56388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61422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48158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genta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0771591-C808-4DFD-96AC-D972A35833E8}"/>
              </a:ext>
            </a:extLst>
          </p:cNvPr>
          <p:cNvSpPr/>
          <p:nvPr/>
        </p:nvSpPr>
        <p:spPr>
          <a:xfrm>
            <a:off x="6763014" y="6326116"/>
            <a:ext cx="5428985" cy="531884"/>
          </a:xfrm>
          <a:prstGeom prst="rect">
            <a:avLst/>
          </a:pr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45ED51DB-578E-4C21-B87F-ECCD99BC13D2}"/>
              </a:ext>
            </a:extLst>
          </p:cNvPr>
          <p:cNvSpPr/>
          <p:nvPr/>
        </p:nvSpPr>
        <p:spPr>
          <a:xfrm>
            <a:off x="6763014" y="-30618"/>
            <a:ext cx="5428985" cy="6909277"/>
          </a:xfrm>
          <a:custGeom>
            <a:avLst/>
            <a:gdLst>
              <a:gd name="connsiteX0" fmla="*/ 0 w 5428985"/>
              <a:gd name="connsiteY0" fmla="*/ 0 h 574578"/>
              <a:gd name="connsiteX1" fmla="*/ 5428985 w 5428985"/>
              <a:gd name="connsiteY1" fmla="*/ 0 h 574578"/>
              <a:gd name="connsiteX2" fmla="*/ 5428985 w 5428985"/>
              <a:gd name="connsiteY2" fmla="*/ 574578 h 574578"/>
              <a:gd name="connsiteX3" fmla="*/ 0 w 5428985"/>
              <a:gd name="connsiteY3" fmla="*/ 574578 h 574578"/>
              <a:gd name="connsiteX4" fmla="*/ 0 w 5428985"/>
              <a:gd name="connsiteY4" fmla="*/ 0 h 574578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6909277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  <a:gd name="connsiteX0" fmla="*/ 0 w 5417969"/>
              <a:gd name="connsiteY0" fmla="*/ 6334699 h 6909277"/>
              <a:gd name="connsiteX1" fmla="*/ 5417969 w 5417969"/>
              <a:gd name="connsiteY1" fmla="*/ 0 h 6909277"/>
              <a:gd name="connsiteX2" fmla="*/ 5241698 w 5417969"/>
              <a:gd name="connsiteY2" fmla="*/ 4320313 h 6909277"/>
              <a:gd name="connsiteX3" fmla="*/ 0 w 5417969"/>
              <a:gd name="connsiteY3" fmla="*/ 6909277 h 6909277"/>
              <a:gd name="connsiteX4" fmla="*/ 0 w 5417969"/>
              <a:gd name="connsiteY4" fmla="*/ 6334699 h 6909277"/>
              <a:gd name="connsiteX0" fmla="*/ 0 w 5440002"/>
              <a:gd name="connsiteY0" fmla="*/ 6334699 h 6909277"/>
              <a:gd name="connsiteX1" fmla="*/ 5417969 w 5440002"/>
              <a:gd name="connsiteY1" fmla="*/ 0 h 6909277"/>
              <a:gd name="connsiteX2" fmla="*/ 5440002 w 5440002"/>
              <a:gd name="connsiteY2" fmla="*/ 5422000 h 6909277"/>
              <a:gd name="connsiteX3" fmla="*/ 0 w 5440002"/>
              <a:gd name="connsiteY3" fmla="*/ 6909277 h 6909277"/>
              <a:gd name="connsiteX4" fmla="*/ 0 w 5440002"/>
              <a:gd name="connsiteY4" fmla="*/ 6334699 h 6909277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5928776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985" h="6909277">
                <a:moveTo>
                  <a:pt x="0" y="6334699"/>
                </a:moveTo>
                <a:lnTo>
                  <a:pt x="5417969" y="0"/>
                </a:lnTo>
                <a:cubicBezTo>
                  <a:pt x="5425313" y="1807333"/>
                  <a:pt x="5421641" y="4121443"/>
                  <a:pt x="5428985" y="5928776"/>
                </a:cubicBezTo>
                <a:lnTo>
                  <a:pt x="0" y="6909277"/>
                </a:lnTo>
                <a:lnTo>
                  <a:pt x="0" y="6334699"/>
                </a:lnTo>
                <a:close/>
              </a:path>
            </a:pathLst>
          </a:custGeom>
          <a:gradFill>
            <a:gsLst>
              <a:gs pos="0">
                <a:srgbClr val="B9208E"/>
              </a:gs>
              <a:gs pos="100000">
                <a:srgbClr val="5453A4">
                  <a:alpha val="9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2B884-3FB6-408D-B13E-CB89E5ED1B0F}"/>
              </a:ext>
            </a:extLst>
          </p:cNvPr>
          <p:cNvSpPr/>
          <p:nvPr/>
        </p:nvSpPr>
        <p:spPr>
          <a:xfrm>
            <a:off x="0" y="-20660"/>
            <a:ext cx="12191999" cy="5430860"/>
          </a:xfrm>
          <a:prstGeom prst="rect">
            <a:avLst/>
          </a:prstGeom>
          <a:gradFill>
            <a:gsLst>
              <a:gs pos="0">
                <a:srgbClr val="EB0C87">
                  <a:alpha val="90000"/>
                </a:srgbClr>
              </a:gs>
              <a:gs pos="100000">
                <a:srgbClr val="EF263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6388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61422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4233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04F39C-3107-49E8-99A0-A04AE7DE6162}"/>
              </a:ext>
            </a:extLst>
          </p:cNvPr>
          <p:cNvSpPr/>
          <p:nvPr/>
        </p:nvSpPr>
        <p:spPr>
          <a:xfrm>
            <a:off x="6763014" y="6326116"/>
            <a:ext cx="5428985" cy="531884"/>
          </a:xfrm>
          <a:prstGeom prst="rect">
            <a:avLst/>
          </a:prstGeom>
          <a:gradFill flip="none" rotWithShape="1">
            <a:gsLst>
              <a:gs pos="0">
                <a:srgbClr val="B9208E"/>
              </a:gs>
              <a:gs pos="100000">
                <a:srgbClr val="5453A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D0AB71BE-D101-4426-BCD6-FA98E939E128}"/>
              </a:ext>
            </a:extLst>
          </p:cNvPr>
          <p:cNvSpPr/>
          <p:nvPr/>
        </p:nvSpPr>
        <p:spPr>
          <a:xfrm>
            <a:off x="6763014" y="-30618"/>
            <a:ext cx="5428985" cy="6909277"/>
          </a:xfrm>
          <a:custGeom>
            <a:avLst/>
            <a:gdLst>
              <a:gd name="connsiteX0" fmla="*/ 0 w 5428985"/>
              <a:gd name="connsiteY0" fmla="*/ 0 h 574578"/>
              <a:gd name="connsiteX1" fmla="*/ 5428985 w 5428985"/>
              <a:gd name="connsiteY1" fmla="*/ 0 h 574578"/>
              <a:gd name="connsiteX2" fmla="*/ 5428985 w 5428985"/>
              <a:gd name="connsiteY2" fmla="*/ 574578 h 574578"/>
              <a:gd name="connsiteX3" fmla="*/ 0 w 5428985"/>
              <a:gd name="connsiteY3" fmla="*/ 574578 h 574578"/>
              <a:gd name="connsiteX4" fmla="*/ 0 w 5428985"/>
              <a:gd name="connsiteY4" fmla="*/ 0 h 574578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6909277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  <a:gd name="connsiteX0" fmla="*/ 0 w 5417969"/>
              <a:gd name="connsiteY0" fmla="*/ 6334699 h 6909277"/>
              <a:gd name="connsiteX1" fmla="*/ 5417969 w 5417969"/>
              <a:gd name="connsiteY1" fmla="*/ 0 h 6909277"/>
              <a:gd name="connsiteX2" fmla="*/ 5241698 w 5417969"/>
              <a:gd name="connsiteY2" fmla="*/ 4320313 h 6909277"/>
              <a:gd name="connsiteX3" fmla="*/ 0 w 5417969"/>
              <a:gd name="connsiteY3" fmla="*/ 6909277 h 6909277"/>
              <a:gd name="connsiteX4" fmla="*/ 0 w 5417969"/>
              <a:gd name="connsiteY4" fmla="*/ 6334699 h 6909277"/>
              <a:gd name="connsiteX0" fmla="*/ 0 w 5440002"/>
              <a:gd name="connsiteY0" fmla="*/ 6334699 h 6909277"/>
              <a:gd name="connsiteX1" fmla="*/ 5417969 w 5440002"/>
              <a:gd name="connsiteY1" fmla="*/ 0 h 6909277"/>
              <a:gd name="connsiteX2" fmla="*/ 5440002 w 5440002"/>
              <a:gd name="connsiteY2" fmla="*/ 5422000 h 6909277"/>
              <a:gd name="connsiteX3" fmla="*/ 0 w 5440002"/>
              <a:gd name="connsiteY3" fmla="*/ 6909277 h 6909277"/>
              <a:gd name="connsiteX4" fmla="*/ 0 w 5440002"/>
              <a:gd name="connsiteY4" fmla="*/ 6334699 h 6909277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5928776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985" h="6909277">
                <a:moveTo>
                  <a:pt x="0" y="6334699"/>
                </a:moveTo>
                <a:lnTo>
                  <a:pt x="5417969" y="0"/>
                </a:lnTo>
                <a:cubicBezTo>
                  <a:pt x="5425313" y="1807333"/>
                  <a:pt x="5421641" y="4121443"/>
                  <a:pt x="5428985" y="5928776"/>
                </a:cubicBezTo>
                <a:lnTo>
                  <a:pt x="0" y="6909277"/>
                </a:lnTo>
                <a:lnTo>
                  <a:pt x="0" y="6334699"/>
                </a:lnTo>
                <a:close/>
              </a:path>
            </a:pathLst>
          </a:custGeom>
          <a:gradFill>
            <a:gsLst>
              <a:gs pos="0">
                <a:srgbClr val="EB0C87">
                  <a:alpha val="90000"/>
                </a:srgbClr>
              </a:gs>
              <a:gs pos="100000">
                <a:srgbClr val="EF263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9AFEC5-7FF2-498E-B4B0-67259BE82958}"/>
              </a:ext>
            </a:extLst>
          </p:cNvPr>
          <p:cNvSpPr/>
          <p:nvPr/>
        </p:nvSpPr>
        <p:spPr>
          <a:xfrm>
            <a:off x="0" y="-20660"/>
            <a:ext cx="12191999" cy="5430860"/>
          </a:xfrm>
          <a:prstGeom prst="rect">
            <a:avLst/>
          </a:prstGeom>
          <a:gradFill flip="none" rotWithShape="1">
            <a:gsLst>
              <a:gs pos="100000">
                <a:srgbClr val="FAB11D"/>
              </a:gs>
              <a:gs pos="0">
                <a:srgbClr val="F67B2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6388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61422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7148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04F39C-3107-49E8-99A0-A04AE7DE6162}"/>
              </a:ext>
            </a:extLst>
          </p:cNvPr>
          <p:cNvSpPr/>
          <p:nvPr/>
        </p:nvSpPr>
        <p:spPr>
          <a:xfrm>
            <a:off x="6763014" y="6326116"/>
            <a:ext cx="5428985" cy="531884"/>
          </a:xfrm>
          <a:prstGeom prst="rect">
            <a:avLst/>
          </a:prstGeom>
          <a:gradFill>
            <a:gsLst>
              <a:gs pos="0">
                <a:srgbClr val="13AAED"/>
              </a:gs>
              <a:gs pos="100000">
                <a:srgbClr val="1181C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D0AB71BE-D101-4426-BCD6-FA98E939E128}"/>
              </a:ext>
            </a:extLst>
          </p:cNvPr>
          <p:cNvSpPr/>
          <p:nvPr/>
        </p:nvSpPr>
        <p:spPr>
          <a:xfrm>
            <a:off x="6763014" y="-30618"/>
            <a:ext cx="5428985" cy="6909277"/>
          </a:xfrm>
          <a:custGeom>
            <a:avLst/>
            <a:gdLst>
              <a:gd name="connsiteX0" fmla="*/ 0 w 5428985"/>
              <a:gd name="connsiteY0" fmla="*/ 0 h 574578"/>
              <a:gd name="connsiteX1" fmla="*/ 5428985 w 5428985"/>
              <a:gd name="connsiteY1" fmla="*/ 0 h 574578"/>
              <a:gd name="connsiteX2" fmla="*/ 5428985 w 5428985"/>
              <a:gd name="connsiteY2" fmla="*/ 574578 h 574578"/>
              <a:gd name="connsiteX3" fmla="*/ 0 w 5428985"/>
              <a:gd name="connsiteY3" fmla="*/ 574578 h 574578"/>
              <a:gd name="connsiteX4" fmla="*/ 0 w 5428985"/>
              <a:gd name="connsiteY4" fmla="*/ 0 h 574578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6909277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  <a:gd name="connsiteX0" fmla="*/ 0 w 5417969"/>
              <a:gd name="connsiteY0" fmla="*/ 6334699 h 6909277"/>
              <a:gd name="connsiteX1" fmla="*/ 5417969 w 5417969"/>
              <a:gd name="connsiteY1" fmla="*/ 0 h 6909277"/>
              <a:gd name="connsiteX2" fmla="*/ 5241698 w 5417969"/>
              <a:gd name="connsiteY2" fmla="*/ 4320313 h 6909277"/>
              <a:gd name="connsiteX3" fmla="*/ 0 w 5417969"/>
              <a:gd name="connsiteY3" fmla="*/ 6909277 h 6909277"/>
              <a:gd name="connsiteX4" fmla="*/ 0 w 5417969"/>
              <a:gd name="connsiteY4" fmla="*/ 6334699 h 6909277"/>
              <a:gd name="connsiteX0" fmla="*/ 0 w 5440002"/>
              <a:gd name="connsiteY0" fmla="*/ 6334699 h 6909277"/>
              <a:gd name="connsiteX1" fmla="*/ 5417969 w 5440002"/>
              <a:gd name="connsiteY1" fmla="*/ 0 h 6909277"/>
              <a:gd name="connsiteX2" fmla="*/ 5440002 w 5440002"/>
              <a:gd name="connsiteY2" fmla="*/ 5422000 h 6909277"/>
              <a:gd name="connsiteX3" fmla="*/ 0 w 5440002"/>
              <a:gd name="connsiteY3" fmla="*/ 6909277 h 6909277"/>
              <a:gd name="connsiteX4" fmla="*/ 0 w 5440002"/>
              <a:gd name="connsiteY4" fmla="*/ 6334699 h 6909277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5928776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985" h="6909277">
                <a:moveTo>
                  <a:pt x="0" y="6334699"/>
                </a:moveTo>
                <a:lnTo>
                  <a:pt x="5417969" y="0"/>
                </a:lnTo>
                <a:cubicBezTo>
                  <a:pt x="5425313" y="1807333"/>
                  <a:pt x="5421641" y="4121443"/>
                  <a:pt x="5428985" y="5928776"/>
                </a:cubicBezTo>
                <a:lnTo>
                  <a:pt x="0" y="6909277"/>
                </a:lnTo>
                <a:lnTo>
                  <a:pt x="0" y="6334699"/>
                </a:lnTo>
                <a:close/>
              </a:path>
            </a:pathLst>
          </a:custGeom>
          <a:gradFill flip="none" rotWithShape="1">
            <a:gsLst>
              <a:gs pos="0">
                <a:srgbClr val="09A673"/>
              </a:gs>
              <a:gs pos="100000">
                <a:srgbClr val="0FA9B4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9AFEC5-7FF2-498E-B4B0-67259BE82958}"/>
              </a:ext>
            </a:extLst>
          </p:cNvPr>
          <p:cNvSpPr/>
          <p:nvPr/>
        </p:nvSpPr>
        <p:spPr>
          <a:xfrm>
            <a:off x="0" y="-20660"/>
            <a:ext cx="12191999" cy="5430860"/>
          </a:xfrm>
          <a:prstGeom prst="rect">
            <a:avLst/>
          </a:prstGeom>
          <a:gradFill flip="none" rotWithShape="1">
            <a:gsLst>
              <a:gs pos="0">
                <a:srgbClr val="58BB53">
                  <a:alpha val="95000"/>
                </a:srgbClr>
              </a:gs>
              <a:gs pos="100000">
                <a:srgbClr val="84C949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6388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61422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56776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04F39C-3107-49E8-99A0-A04AE7DE6162}"/>
              </a:ext>
            </a:extLst>
          </p:cNvPr>
          <p:cNvSpPr/>
          <p:nvPr/>
        </p:nvSpPr>
        <p:spPr>
          <a:xfrm>
            <a:off x="6763014" y="6326116"/>
            <a:ext cx="5428985" cy="531884"/>
          </a:xfrm>
          <a:prstGeom prst="rect">
            <a:avLst/>
          </a:prstGeom>
          <a:gradFill flip="none" rotWithShape="1">
            <a:gsLst>
              <a:gs pos="0">
                <a:srgbClr val="F67B2D"/>
              </a:gs>
              <a:gs pos="100000">
                <a:srgbClr val="FBBD19">
                  <a:alpha val="9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D0AB71BE-D101-4426-BCD6-FA98E939E128}"/>
              </a:ext>
            </a:extLst>
          </p:cNvPr>
          <p:cNvSpPr/>
          <p:nvPr/>
        </p:nvSpPr>
        <p:spPr>
          <a:xfrm>
            <a:off x="6763014" y="-30618"/>
            <a:ext cx="5428985" cy="6909277"/>
          </a:xfrm>
          <a:custGeom>
            <a:avLst/>
            <a:gdLst>
              <a:gd name="connsiteX0" fmla="*/ 0 w 5428985"/>
              <a:gd name="connsiteY0" fmla="*/ 0 h 574578"/>
              <a:gd name="connsiteX1" fmla="*/ 5428985 w 5428985"/>
              <a:gd name="connsiteY1" fmla="*/ 0 h 574578"/>
              <a:gd name="connsiteX2" fmla="*/ 5428985 w 5428985"/>
              <a:gd name="connsiteY2" fmla="*/ 574578 h 574578"/>
              <a:gd name="connsiteX3" fmla="*/ 0 w 5428985"/>
              <a:gd name="connsiteY3" fmla="*/ 574578 h 574578"/>
              <a:gd name="connsiteX4" fmla="*/ 0 w 5428985"/>
              <a:gd name="connsiteY4" fmla="*/ 0 h 574578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6909277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  <a:gd name="connsiteX0" fmla="*/ 0 w 5417969"/>
              <a:gd name="connsiteY0" fmla="*/ 6334699 h 6909277"/>
              <a:gd name="connsiteX1" fmla="*/ 5417969 w 5417969"/>
              <a:gd name="connsiteY1" fmla="*/ 0 h 6909277"/>
              <a:gd name="connsiteX2" fmla="*/ 5241698 w 5417969"/>
              <a:gd name="connsiteY2" fmla="*/ 4320313 h 6909277"/>
              <a:gd name="connsiteX3" fmla="*/ 0 w 5417969"/>
              <a:gd name="connsiteY3" fmla="*/ 6909277 h 6909277"/>
              <a:gd name="connsiteX4" fmla="*/ 0 w 5417969"/>
              <a:gd name="connsiteY4" fmla="*/ 6334699 h 6909277"/>
              <a:gd name="connsiteX0" fmla="*/ 0 w 5440002"/>
              <a:gd name="connsiteY0" fmla="*/ 6334699 h 6909277"/>
              <a:gd name="connsiteX1" fmla="*/ 5417969 w 5440002"/>
              <a:gd name="connsiteY1" fmla="*/ 0 h 6909277"/>
              <a:gd name="connsiteX2" fmla="*/ 5440002 w 5440002"/>
              <a:gd name="connsiteY2" fmla="*/ 5422000 h 6909277"/>
              <a:gd name="connsiteX3" fmla="*/ 0 w 5440002"/>
              <a:gd name="connsiteY3" fmla="*/ 6909277 h 6909277"/>
              <a:gd name="connsiteX4" fmla="*/ 0 w 5440002"/>
              <a:gd name="connsiteY4" fmla="*/ 6334699 h 6909277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5928776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985" h="6909277">
                <a:moveTo>
                  <a:pt x="0" y="6334699"/>
                </a:moveTo>
                <a:lnTo>
                  <a:pt x="5417969" y="0"/>
                </a:lnTo>
                <a:cubicBezTo>
                  <a:pt x="5425313" y="1807333"/>
                  <a:pt x="5421641" y="4121443"/>
                  <a:pt x="5428985" y="5928776"/>
                </a:cubicBezTo>
                <a:lnTo>
                  <a:pt x="0" y="6909277"/>
                </a:lnTo>
                <a:lnTo>
                  <a:pt x="0" y="6334699"/>
                </a:lnTo>
                <a:close/>
              </a:path>
            </a:pathLst>
          </a:custGeom>
          <a:gradFill flip="none" rotWithShape="1">
            <a:gsLst>
              <a:gs pos="0">
                <a:srgbClr val="58BB53"/>
              </a:gs>
              <a:gs pos="100000">
                <a:srgbClr val="84C949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9AFEC5-7FF2-498E-B4B0-67259BE82958}"/>
              </a:ext>
            </a:extLst>
          </p:cNvPr>
          <p:cNvSpPr/>
          <p:nvPr/>
        </p:nvSpPr>
        <p:spPr>
          <a:xfrm>
            <a:off x="0" y="-20660"/>
            <a:ext cx="12191999" cy="5430860"/>
          </a:xfrm>
          <a:prstGeom prst="rect">
            <a:avLst/>
          </a:prstGeom>
          <a:gradFill flip="none" rotWithShape="1">
            <a:gsLst>
              <a:gs pos="0">
                <a:srgbClr val="09A673">
                  <a:alpha val="95000"/>
                </a:srgbClr>
              </a:gs>
              <a:gs pos="100000">
                <a:srgbClr val="0FA9B4">
                  <a:alpha val="9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6388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61422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2998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3239F5-CCAA-4592-A790-0E2ABAAFC179}"/>
              </a:ext>
            </a:extLst>
          </p:cNvPr>
          <p:cNvSpPr/>
          <p:nvPr/>
        </p:nvSpPr>
        <p:spPr>
          <a:xfrm>
            <a:off x="6763014" y="6326116"/>
            <a:ext cx="5428985" cy="531884"/>
          </a:xfrm>
          <a:prstGeom prst="rect">
            <a:avLst/>
          </a:prstGeom>
          <a:gradFill flip="none" rotWithShape="1">
            <a:gsLst>
              <a:gs pos="0">
                <a:srgbClr val="58BB53"/>
              </a:gs>
              <a:gs pos="100000">
                <a:srgbClr val="84C9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2CAA739-7462-4F7C-AA8B-89F8B6EBF978}"/>
              </a:ext>
            </a:extLst>
          </p:cNvPr>
          <p:cNvSpPr/>
          <p:nvPr/>
        </p:nvSpPr>
        <p:spPr>
          <a:xfrm>
            <a:off x="6763014" y="-30618"/>
            <a:ext cx="5428985" cy="6909277"/>
          </a:xfrm>
          <a:custGeom>
            <a:avLst/>
            <a:gdLst>
              <a:gd name="connsiteX0" fmla="*/ 0 w 5428985"/>
              <a:gd name="connsiteY0" fmla="*/ 0 h 574578"/>
              <a:gd name="connsiteX1" fmla="*/ 5428985 w 5428985"/>
              <a:gd name="connsiteY1" fmla="*/ 0 h 574578"/>
              <a:gd name="connsiteX2" fmla="*/ 5428985 w 5428985"/>
              <a:gd name="connsiteY2" fmla="*/ 574578 h 574578"/>
              <a:gd name="connsiteX3" fmla="*/ 0 w 5428985"/>
              <a:gd name="connsiteY3" fmla="*/ 574578 h 574578"/>
              <a:gd name="connsiteX4" fmla="*/ 0 w 5428985"/>
              <a:gd name="connsiteY4" fmla="*/ 0 h 574578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6909277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  <a:gd name="connsiteX0" fmla="*/ 0 w 5417969"/>
              <a:gd name="connsiteY0" fmla="*/ 6334699 h 6909277"/>
              <a:gd name="connsiteX1" fmla="*/ 5417969 w 5417969"/>
              <a:gd name="connsiteY1" fmla="*/ 0 h 6909277"/>
              <a:gd name="connsiteX2" fmla="*/ 5241698 w 5417969"/>
              <a:gd name="connsiteY2" fmla="*/ 4320313 h 6909277"/>
              <a:gd name="connsiteX3" fmla="*/ 0 w 5417969"/>
              <a:gd name="connsiteY3" fmla="*/ 6909277 h 6909277"/>
              <a:gd name="connsiteX4" fmla="*/ 0 w 5417969"/>
              <a:gd name="connsiteY4" fmla="*/ 6334699 h 6909277"/>
              <a:gd name="connsiteX0" fmla="*/ 0 w 5440002"/>
              <a:gd name="connsiteY0" fmla="*/ 6334699 h 6909277"/>
              <a:gd name="connsiteX1" fmla="*/ 5417969 w 5440002"/>
              <a:gd name="connsiteY1" fmla="*/ 0 h 6909277"/>
              <a:gd name="connsiteX2" fmla="*/ 5440002 w 5440002"/>
              <a:gd name="connsiteY2" fmla="*/ 5422000 h 6909277"/>
              <a:gd name="connsiteX3" fmla="*/ 0 w 5440002"/>
              <a:gd name="connsiteY3" fmla="*/ 6909277 h 6909277"/>
              <a:gd name="connsiteX4" fmla="*/ 0 w 5440002"/>
              <a:gd name="connsiteY4" fmla="*/ 6334699 h 6909277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5928776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985" h="6909277">
                <a:moveTo>
                  <a:pt x="0" y="6334699"/>
                </a:moveTo>
                <a:lnTo>
                  <a:pt x="5417969" y="0"/>
                </a:lnTo>
                <a:cubicBezTo>
                  <a:pt x="5425313" y="1807333"/>
                  <a:pt x="5421641" y="4121443"/>
                  <a:pt x="5428985" y="5928776"/>
                </a:cubicBezTo>
                <a:lnTo>
                  <a:pt x="0" y="6909277"/>
                </a:lnTo>
                <a:lnTo>
                  <a:pt x="0" y="6334699"/>
                </a:lnTo>
                <a:close/>
              </a:path>
            </a:pathLst>
          </a:custGeom>
          <a:gradFill>
            <a:gsLst>
              <a:gs pos="0">
                <a:srgbClr val="09A673">
                  <a:alpha val="95000"/>
                </a:srgbClr>
              </a:gs>
              <a:gs pos="100000">
                <a:srgbClr val="0FA9B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159694-E2EB-4616-BCD8-BACC1D8EC451}"/>
              </a:ext>
            </a:extLst>
          </p:cNvPr>
          <p:cNvSpPr/>
          <p:nvPr/>
        </p:nvSpPr>
        <p:spPr>
          <a:xfrm>
            <a:off x="0" y="-20660"/>
            <a:ext cx="12191999" cy="5430860"/>
          </a:xfrm>
          <a:prstGeom prst="rect">
            <a:avLst/>
          </a:prstGeom>
          <a:gradFill flip="none" rotWithShape="1">
            <a:gsLst>
              <a:gs pos="0">
                <a:srgbClr val="13AAED">
                  <a:alpha val="95000"/>
                </a:srgbClr>
              </a:gs>
              <a:gs pos="100000">
                <a:srgbClr val="1181C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6388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61422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29909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5808" cy="10192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096" y="1412081"/>
            <a:ext cx="5414479" cy="352551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096" y="1844842"/>
            <a:ext cx="5414479" cy="4601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12081"/>
            <a:ext cx="5436704" cy="352551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44842"/>
            <a:ext cx="5436704" cy="4601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AC9EBC-A777-364C-AB61-C9D6C531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1FBC36-4309-0844-B37C-CB1C105B3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04F39C-3107-49E8-99A0-A04AE7DE6162}"/>
              </a:ext>
            </a:extLst>
          </p:cNvPr>
          <p:cNvSpPr/>
          <p:nvPr/>
        </p:nvSpPr>
        <p:spPr>
          <a:xfrm>
            <a:off x="6763014" y="6326116"/>
            <a:ext cx="5428985" cy="531884"/>
          </a:xfrm>
          <a:prstGeom prst="rect">
            <a:avLst/>
          </a:prstGeom>
          <a:gradFill flip="none" rotWithShape="1">
            <a:gsLst>
              <a:gs pos="0">
                <a:srgbClr val="09A673"/>
              </a:gs>
              <a:gs pos="100000">
                <a:srgbClr val="0FA9B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D0AB71BE-D101-4426-BCD6-FA98E939E128}"/>
              </a:ext>
            </a:extLst>
          </p:cNvPr>
          <p:cNvSpPr/>
          <p:nvPr/>
        </p:nvSpPr>
        <p:spPr>
          <a:xfrm>
            <a:off x="6763014" y="-30618"/>
            <a:ext cx="5428985" cy="6909277"/>
          </a:xfrm>
          <a:custGeom>
            <a:avLst/>
            <a:gdLst>
              <a:gd name="connsiteX0" fmla="*/ 0 w 5428985"/>
              <a:gd name="connsiteY0" fmla="*/ 0 h 574578"/>
              <a:gd name="connsiteX1" fmla="*/ 5428985 w 5428985"/>
              <a:gd name="connsiteY1" fmla="*/ 0 h 574578"/>
              <a:gd name="connsiteX2" fmla="*/ 5428985 w 5428985"/>
              <a:gd name="connsiteY2" fmla="*/ 574578 h 574578"/>
              <a:gd name="connsiteX3" fmla="*/ 0 w 5428985"/>
              <a:gd name="connsiteY3" fmla="*/ 574578 h 574578"/>
              <a:gd name="connsiteX4" fmla="*/ 0 w 5428985"/>
              <a:gd name="connsiteY4" fmla="*/ 0 h 574578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6909277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  <a:gd name="connsiteX0" fmla="*/ 0 w 5417969"/>
              <a:gd name="connsiteY0" fmla="*/ 6334699 h 6909277"/>
              <a:gd name="connsiteX1" fmla="*/ 5417969 w 5417969"/>
              <a:gd name="connsiteY1" fmla="*/ 0 h 6909277"/>
              <a:gd name="connsiteX2" fmla="*/ 5241698 w 5417969"/>
              <a:gd name="connsiteY2" fmla="*/ 4320313 h 6909277"/>
              <a:gd name="connsiteX3" fmla="*/ 0 w 5417969"/>
              <a:gd name="connsiteY3" fmla="*/ 6909277 h 6909277"/>
              <a:gd name="connsiteX4" fmla="*/ 0 w 5417969"/>
              <a:gd name="connsiteY4" fmla="*/ 6334699 h 6909277"/>
              <a:gd name="connsiteX0" fmla="*/ 0 w 5440002"/>
              <a:gd name="connsiteY0" fmla="*/ 6334699 h 6909277"/>
              <a:gd name="connsiteX1" fmla="*/ 5417969 w 5440002"/>
              <a:gd name="connsiteY1" fmla="*/ 0 h 6909277"/>
              <a:gd name="connsiteX2" fmla="*/ 5440002 w 5440002"/>
              <a:gd name="connsiteY2" fmla="*/ 5422000 h 6909277"/>
              <a:gd name="connsiteX3" fmla="*/ 0 w 5440002"/>
              <a:gd name="connsiteY3" fmla="*/ 6909277 h 6909277"/>
              <a:gd name="connsiteX4" fmla="*/ 0 w 5440002"/>
              <a:gd name="connsiteY4" fmla="*/ 6334699 h 6909277"/>
              <a:gd name="connsiteX0" fmla="*/ 0 w 5428985"/>
              <a:gd name="connsiteY0" fmla="*/ 6334699 h 6909277"/>
              <a:gd name="connsiteX1" fmla="*/ 5417969 w 5428985"/>
              <a:gd name="connsiteY1" fmla="*/ 0 h 6909277"/>
              <a:gd name="connsiteX2" fmla="*/ 5428985 w 5428985"/>
              <a:gd name="connsiteY2" fmla="*/ 5928776 h 6909277"/>
              <a:gd name="connsiteX3" fmla="*/ 0 w 5428985"/>
              <a:gd name="connsiteY3" fmla="*/ 6909277 h 6909277"/>
              <a:gd name="connsiteX4" fmla="*/ 0 w 5428985"/>
              <a:gd name="connsiteY4" fmla="*/ 6334699 h 690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985" h="6909277">
                <a:moveTo>
                  <a:pt x="0" y="6334699"/>
                </a:moveTo>
                <a:lnTo>
                  <a:pt x="5417969" y="0"/>
                </a:lnTo>
                <a:cubicBezTo>
                  <a:pt x="5425313" y="1807333"/>
                  <a:pt x="5421641" y="4121443"/>
                  <a:pt x="5428985" y="5928776"/>
                </a:cubicBezTo>
                <a:lnTo>
                  <a:pt x="0" y="6909277"/>
                </a:lnTo>
                <a:lnTo>
                  <a:pt x="0" y="6334699"/>
                </a:lnTo>
                <a:close/>
              </a:path>
            </a:pathLst>
          </a:custGeom>
          <a:gradFill>
            <a:gsLst>
              <a:gs pos="0">
                <a:srgbClr val="13AAED">
                  <a:alpha val="95000"/>
                </a:srgbClr>
              </a:gs>
              <a:gs pos="100000">
                <a:srgbClr val="1181C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9AFEC5-7FF2-498E-B4B0-67259BE82958}"/>
              </a:ext>
            </a:extLst>
          </p:cNvPr>
          <p:cNvSpPr/>
          <p:nvPr/>
        </p:nvSpPr>
        <p:spPr>
          <a:xfrm>
            <a:off x="0" y="-20660"/>
            <a:ext cx="12191999" cy="5430860"/>
          </a:xfrm>
          <a:prstGeom prst="rect">
            <a:avLst/>
          </a:prstGeom>
          <a:gradFill flip="none" rotWithShape="1">
            <a:gsLst>
              <a:gs pos="0">
                <a:srgbClr val="383A98">
                  <a:alpha val="90000"/>
                </a:srgbClr>
              </a:gs>
              <a:gs pos="100000">
                <a:srgbClr val="0C75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94360" y="56388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94360" y="61422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34614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mple Gradient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94360" y="5058032"/>
            <a:ext cx="11597640" cy="18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00200"/>
            <a:ext cx="10927080" cy="1143000"/>
          </a:xfrm>
        </p:spPr>
        <p:txBody>
          <a:bodyPr wrap="square" lIns="0" tIns="0" rIns="0" bIns="0" anchor="b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5198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imple Gradient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594360" y="5058032"/>
            <a:ext cx="11597640" cy="183390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00200"/>
            <a:ext cx="10927080" cy="1143000"/>
          </a:xfrm>
        </p:spPr>
        <p:txBody>
          <a:bodyPr wrap="square" lIns="0" tIns="0" rIns="0" bIns="0" anchor="b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C37C63-A815-0846-9862-2C0C12939AA2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76776"/>
            <a:ext cx="841248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9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Divider">
    <p:bg>
      <p:bgPr>
        <a:gradFill>
          <a:gsLst>
            <a:gs pos="0">
              <a:srgbClr val="522C90"/>
            </a:gs>
            <a:gs pos="100000">
              <a:srgbClr val="A7218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86555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genta Divider">
    <p:bg>
      <p:bgPr>
        <a:gradFill>
          <a:gsLst>
            <a:gs pos="0">
              <a:srgbClr val="E9018E"/>
            </a:gs>
            <a:gs pos="100000">
              <a:srgbClr val="EC1C2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62057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ange Divider">
    <p:bg>
      <p:bgPr>
        <a:gradFill>
          <a:gsLst>
            <a:gs pos="100000">
              <a:srgbClr val="FAB11D"/>
            </a:gs>
            <a:gs pos="0">
              <a:srgbClr val="F67B2D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72512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Divider">
    <p:bg>
      <p:bgPr>
        <a:gradFill flip="none" rotWithShape="1">
          <a:gsLst>
            <a:gs pos="0">
              <a:srgbClr val="58BB53"/>
            </a:gs>
            <a:gs pos="100000">
              <a:srgbClr val="84C949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06881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Divider">
    <p:bg>
      <p:bgPr>
        <a:gradFill>
          <a:gsLst>
            <a:gs pos="0">
              <a:srgbClr val="09A673"/>
            </a:gs>
            <a:gs pos="100000">
              <a:srgbClr val="0FA9B4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4983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yan Divider">
    <p:bg>
      <p:bgPr>
        <a:gradFill>
          <a:gsLst>
            <a:gs pos="0">
              <a:srgbClr val="19B4EF"/>
            </a:gs>
            <a:gs pos="100000">
              <a:srgbClr val="007DC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186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1680078"/>
            <a:ext cx="10927080" cy="1683047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norm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8917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7" y="1417320"/>
            <a:ext cx="338328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1044" y="1417320"/>
            <a:ext cx="338328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8236471" y="1417320"/>
            <a:ext cx="3383280" cy="5028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57AFFF-55D9-E344-AC7D-BE64EA3C5E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76FD6-57BE-D349-BC2A-7D33EC1A18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D83ABC-1095-3C43-84BF-C4D988B6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5808" cy="10192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1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/>
            </a:lvl1pPr>
            <a:lvl2pPr marL="457200" indent="0" algn="l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47C1E9-488F-F24A-9352-680A39F595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0F715-1C82-0845-8061-230CF5C6DE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s Purple">
    <p:bg>
      <p:bgPr>
        <a:gradFill>
          <a:gsLst>
            <a:gs pos="0">
              <a:srgbClr val="522C90"/>
            </a:gs>
            <a:gs pos="100000">
              <a:srgbClr val="A7218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1A1D2-E093-D04C-9BD4-D59EF748FA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3EBAB-6185-FD49-BCD5-5B98F811A0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4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s Magenta">
    <p:bg>
      <p:bgPr>
        <a:gradFill>
          <a:gsLst>
            <a:gs pos="0">
              <a:srgbClr val="E9018E"/>
            </a:gs>
            <a:gs pos="100000">
              <a:srgbClr val="EC1C2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341A9-E505-B14D-9118-0DB74400DA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A598D-7151-194F-BB18-D3CD8E2307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s Orange">
    <p:bg>
      <p:bgPr>
        <a:gradFill>
          <a:gsLst>
            <a:gs pos="100000">
              <a:srgbClr val="FAB41C"/>
            </a:gs>
            <a:gs pos="0">
              <a:srgbClr val="F67B2D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8C93AB-E5D9-B149-9B03-0F315E1C544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DF27E-1890-E145-82CE-3EDFF54751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s Green">
    <p:bg>
      <p:bgPr>
        <a:gradFill flip="none" rotWithShape="1">
          <a:gsLst>
            <a:gs pos="0">
              <a:srgbClr val="58BB53"/>
            </a:gs>
            <a:gs pos="100000">
              <a:srgbClr val="84C949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A4CFB1-1C63-9242-8F81-1EDA39B83E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B95E7-E354-DB4D-9D49-7EDD5CD6AA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2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s Teal">
    <p:bg>
      <p:bgPr>
        <a:gradFill>
          <a:gsLst>
            <a:gs pos="0">
              <a:srgbClr val="09A673"/>
            </a:gs>
            <a:gs pos="100000">
              <a:srgbClr val="0FA9B4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rgbClr val="1CDDEC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79BEDD-AA77-E44C-BF3F-45969B202BF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33D467-ECB0-9141-A768-A1D7893E6F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5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s Cyan">
    <p:bg>
      <p:bgPr>
        <a:gradFill>
          <a:gsLst>
            <a:gs pos="0">
              <a:srgbClr val="19B4EF"/>
            </a:gs>
            <a:gs pos="100000">
              <a:srgbClr val="007DC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FBB21-9747-7144-AC8E-CA71A37A60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CA9840-7949-8047-9FE9-CAFEB9C764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s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C1FFAA-A0BC-0146-A045-2931D19914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153BA-88B9-204C-9688-DB4A84974D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 w contact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267265"/>
            <a:ext cx="5209237" cy="7078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/>
            <a:r>
              <a:rPr lang="en-US" sz="4000" b="0" i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0" y="4975151"/>
            <a:ext cx="3780711" cy="647481"/>
          </a:xfrm>
        </p:spPr>
        <p:txBody>
          <a:bodyPr anchor="b">
            <a:normAutofit/>
          </a:bodyPr>
          <a:lstStyle>
            <a:lvl1pPr marL="0" indent="0" algn="r">
              <a:buFontTx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001000" y="5657798"/>
            <a:ext cx="3780711" cy="85751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Your.Name@CommScope.com</a:t>
            </a:r>
            <a:br>
              <a:rPr lang="en-US" dirty="0"/>
            </a:br>
            <a:r>
              <a:rPr lang="en-US" dirty="0"/>
              <a:t>Mobile: 000-000-0000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594360" y="3757081"/>
            <a:ext cx="4913376" cy="950036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7673B6-5643-4130-A8BF-FEB5E9BEF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9854"/>
            <a:ext cx="1219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w contact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96124"/>
            <a:ext cx="12188825" cy="5878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448998"/>
            <a:ext cx="2371476" cy="315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" y="979431"/>
            <a:ext cx="12177470" cy="5878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267265"/>
            <a:ext cx="5209237" cy="7078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/>
            <a:r>
              <a:rPr lang="en-US" sz="4000" b="0" i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0" y="4975151"/>
            <a:ext cx="3780711" cy="647481"/>
          </a:xfrm>
        </p:spPr>
        <p:txBody>
          <a:bodyPr anchor="b">
            <a:normAutofit/>
          </a:bodyPr>
          <a:lstStyle>
            <a:lvl1pPr marL="0" indent="0" algn="r">
              <a:buFontTx/>
              <a:buNone/>
              <a:defRPr sz="20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001000" y="5657798"/>
            <a:ext cx="3780711" cy="85751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Your.Name@CommScope.com</a:t>
            </a:r>
            <a:br>
              <a:rPr lang="en-US" dirty="0"/>
            </a:br>
            <a:r>
              <a:rPr lang="en-US" dirty="0"/>
              <a:t>Mobile: 000-000-0000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594360" y="3757081"/>
            <a:ext cx="4913376" cy="950036"/>
          </a:xfrm>
        </p:spPr>
        <p:txBody>
          <a:bodyPr wrap="square" lIns="0" tIns="0" rIns="0" bIns="0" anchor="ctr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999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Gray Horz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5436704" cy="4922520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7320"/>
            <a:ext cx="5436704" cy="4922520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ADE6D-F6B7-644C-B224-5C233AAE95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5123B-0AF9-EF49-A629-A33F43EBD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5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 Horz Gra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11025808" cy="2392464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096" y="3947374"/>
            <a:ext cx="11025808" cy="2392465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EE1E5-4C65-3449-9246-E771622B8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55E8E-2BEC-ED41-A2A9-9F8DCA137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5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1B248C-C3E8-8A46-A34A-CFCEBFE683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71011-9EF4-EC48-933B-AF3B2F984B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5808" cy="101927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096" y="1417320"/>
            <a:ext cx="11025808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7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1F068-74D9-6C4D-BDDE-1CA851DD0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880" y="6612575"/>
            <a:ext cx="4846320" cy="204685"/>
          </a:xfrm>
          <a:prstGeom prst="rect">
            <a:avLst/>
          </a:prstGeom>
        </p:spPr>
        <p:txBody>
          <a:bodyPr vert="horz" lIns="54864" tIns="36576" rIns="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2CC29-D0CE-9F46-8052-151A654DB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8127" y="6612575"/>
            <a:ext cx="303279" cy="204685"/>
          </a:xfrm>
          <a:prstGeom prst="rect">
            <a:avLst/>
          </a:prstGeom>
        </p:spPr>
        <p:txBody>
          <a:bodyPr vert="horz" lIns="0" tIns="36576" rIns="54864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A2017-4488-4033-A37E-4064B866FE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2E83EE-003F-0C45-8DD8-34E5B033E759}"/>
              </a:ext>
            </a:extLst>
          </p:cNvPr>
          <p:cNvCxnSpPr/>
          <p:nvPr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3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95" r:id="rId32"/>
    <p:sldLayoutId id="2147483896" r:id="rId33"/>
    <p:sldLayoutId id="2147483897" r:id="rId34"/>
    <p:sldLayoutId id="2147483898" r:id="rId35"/>
    <p:sldLayoutId id="2147483899" r:id="rId36"/>
    <p:sldLayoutId id="2147483900" r:id="rId37"/>
    <p:sldLayoutId id="2147483901" r:id="rId38"/>
    <p:sldLayoutId id="2147483902" r:id="rId39"/>
    <p:sldLayoutId id="2147483903" r:id="rId40"/>
    <p:sldLayoutId id="2147483904" r:id="rId41"/>
    <p:sldLayoutId id="2147483905" r:id="rId42"/>
    <p:sldLayoutId id="2147483906" r:id="rId43"/>
    <p:sldLayoutId id="2147483907" r:id="rId44"/>
    <p:sldLayoutId id="2147483908" r:id="rId45"/>
    <p:sldLayoutId id="2147483909" r:id="rId46"/>
    <p:sldLayoutId id="2147483910" r:id="rId47"/>
    <p:sldLayoutId id="2147483911" r:id="rId48"/>
    <p:sldLayoutId id="2147483912" r:id="rId49"/>
    <p:sldLayoutId id="2147483913" r:id="rId50"/>
    <p:sldLayoutId id="2147483914" r:id="rId51"/>
    <p:sldLayoutId id="2147483915" r:id="rId52"/>
    <p:sldLayoutId id="2147483916" r:id="rId53"/>
    <p:sldLayoutId id="2147483917" r:id="rId54"/>
    <p:sldLayoutId id="2147483918" r:id="rId55"/>
    <p:sldLayoutId id="2147483919" r:id="rId56"/>
    <p:sldLayoutId id="2147483920" r:id="rId57"/>
    <p:sldLayoutId id="2147483921" r:id="rId58"/>
    <p:sldLayoutId id="2147483922" r:id="rId59"/>
    <p:sldLayoutId id="2147483923" r:id="rId60"/>
    <p:sldLayoutId id="2147483924" r:id="rId61"/>
    <p:sldLayoutId id="2147483925" r:id="rId62"/>
    <p:sldLayoutId id="2147483926" r:id="rId63"/>
    <p:sldLayoutId id="2147483927" r:id="rId64"/>
    <p:sldLayoutId id="2147483928" r:id="rId65"/>
    <p:sldLayoutId id="2147483929" r:id="rId66"/>
    <p:sldLayoutId id="2147483930" r:id="rId67"/>
    <p:sldLayoutId id="2147483931" r:id="rId68"/>
    <p:sldLayoutId id="2147483932" r:id="rId6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73088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0255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487488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9399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4501-767D-4457-8257-1EEB08BE6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317641"/>
            <a:ext cx="8203411" cy="1026717"/>
          </a:xfrm>
        </p:spPr>
        <p:txBody>
          <a:bodyPr/>
          <a:lstStyle/>
          <a:p>
            <a:r>
              <a:rPr lang="en-US" dirty="0"/>
              <a:t>Technical Services Overall Operations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8CA87-A31A-4F36-AFA8-9DAD3BB94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June 2021</a:t>
            </a:r>
          </a:p>
        </p:txBody>
      </p:sp>
    </p:spTree>
    <p:extLst>
      <p:ext uri="{BB962C8B-B14F-4D97-AF65-F5344CB8AC3E}">
        <p14:creationId xmlns:p14="http://schemas.microsoft.com/office/powerpoint/2010/main" val="167928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EE668A-ECD6-462B-8FF1-A4533EF7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Case Type Definitions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748304D-17CD-4C2C-B647-2590CB809B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298073"/>
              </p:ext>
            </p:extLst>
          </p:nvPr>
        </p:nvGraphicFramePr>
        <p:xfrm>
          <a:off x="582613" y="1417638"/>
          <a:ext cx="11028362" cy="5054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89061">
                  <a:extLst>
                    <a:ext uri="{9D8B030D-6E8A-4147-A177-3AD203B41FA5}">
                      <a16:colId xmlns:a16="http://schemas.microsoft.com/office/drawing/2014/main" val="2094476028"/>
                    </a:ext>
                  </a:extLst>
                </a:gridCol>
                <a:gridCol w="8539301">
                  <a:extLst>
                    <a:ext uri="{9D8B030D-6E8A-4147-A177-3AD203B41FA5}">
                      <a16:colId xmlns:a16="http://schemas.microsoft.com/office/drawing/2014/main" val="2520547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Case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Definitions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43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TAC quick cases, Documentation requests, Feature requests, PS Admin cases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8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Scheduled Maintenance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Proactive Activities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Remote Services, Code download, Remote HW upgrades, Configuration changes </a:t>
                      </a:r>
                    </a:p>
                    <a:p>
                      <a:pPr marL="285750" lvl="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Corrective Activities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Scheduled Maintenance window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96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u="none" strike="noStrike" dirty="0">
                          <a:effectLst/>
                          <a:latin typeface="+mn-lt"/>
                        </a:rPr>
                        <a:t>Customer facing </a:t>
                      </a: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activities not related to a Technical Support issue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Field Engineer support, service-oriented work, Deployment and implementation activities 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53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For all internal activity and hours tracking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4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Customer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DOA cases, Shipment issues, credit returns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9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Return Material Auth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Return processing of defective equipment 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AR,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Repair, Repair DOA, Customer inquiry or escalation post RMA 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4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Bulk 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Auto-generated and submitted cases used by CMTS support team for PMD analysis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Response not expected by customer, Converted to TS case if action needed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835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PMD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Customer submits PMD directly via portal to create case</a:t>
                      </a:r>
                    </a:p>
                    <a:p>
                      <a:pPr marL="742950" lvl="1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Customer expects a response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217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Technical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For requests for technical assistance or information. Should be used for any restorative activity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54237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5731E-8265-4E17-807C-44F9BD747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26E49-21EC-4688-9D1C-C138A215D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8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2D79-5545-44AA-A923-825853C0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Cases Opened by Case Type vs Total Backlog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371F5-3251-4AB6-A90A-330CF927B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07A5C-917D-4703-9408-A7FA1E45E0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8C6DCB4-B6DB-4E23-9BAD-7FD7C44690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870378"/>
              </p:ext>
            </p:extLst>
          </p:nvPr>
        </p:nvGraphicFramePr>
        <p:xfrm>
          <a:off x="582613" y="1417638"/>
          <a:ext cx="11028362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78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7965-37D5-441E-B990-15DCC24D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7664" cy="101927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Cases Opened by Provider Group– June 2021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4D63E-CBAA-443F-8703-44DA9F0A6F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63880" y="6612575"/>
            <a:ext cx="4846320" cy="2046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CommScope,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6AA26-F472-49B8-B6A1-5F48BDAA7F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08127" y="6612575"/>
            <a:ext cx="303279" cy="2046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FE2BEB5-2653-6044-B03D-162392F9D4C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BE3EF58-12F3-4A6E-8B11-DE642085A0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2613" y="1417638"/>
          <a:ext cx="11028362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77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2D79-5545-44AA-A923-825853C0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Surveys June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371F5-3251-4AB6-A90A-330CF927B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07A5C-917D-4703-9408-A7FA1E45E0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70D131-36CC-4211-AB39-65FF5C9CF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" y="665975"/>
            <a:ext cx="9320559" cy="5506225"/>
          </a:xfrm>
          <a:ln>
            <a:solidFill>
              <a:srgbClr val="0F2DBE"/>
            </a:solidFill>
          </a:ln>
        </p:spPr>
      </p:pic>
    </p:spTree>
    <p:extLst>
      <p:ext uri="{BB962C8B-B14F-4D97-AF65-F5344CB8AC3E}">
        <p14:creationId xmlns:p14="http://schemas.microsoft.com/office/powerpoint/2010/main" val="385535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A835-CDE5-4723-89B7-AC47BF2C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6" y="40740"/>
            <a:ext cx="11025808" cy="1019271"/>
          </a:xfrm>
        </p:spPr>
        <p:txBody>
          <a:bodyPr>
            <a:normAutofit/>
          </a:bodyPr>
          <a:lstStyle/>
          <a:p>
            <a:r>
              <a:rPr lang="en-US" sz="2400" dirty="0"/>
              <a:t>Cases Opened by Source – June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66539-B796-4F0A-913B-39C8767E4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A4664-A98C-4D90-8CB9-B2F7E6BF4F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43204822"/>
              </p:ext>
            </p:extLst>
          </p:nvPr>
        </p:nvGraphicFramePr>
        <p:xfrm>
          <a:off x="582613" y="1417638"/>
          <a:ext cx="6514378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29238650"/>
              </p:ext>
            </p:extLst>
          </p:nvPr>
        </p:nvGraphicFramePr>
        <p:xfrm>
          <a:off x="7182034" y="1417638"/>
          <a:ext cx="4427353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3218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A799-6E7B-403D-9CC9-F9719300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S1 Cases by Company Sites – June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C653-F8B5-41F3-8E37-A706BD375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F7C1-D009-4CE9-8AC3-DE6DE3018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000000-0008-0000-0100-00003408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2613" y="1417638"/>
          <a:ext cx="11028362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72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A799-6E7B-403D-9CC9-F9719300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Cases Opened vs Backlog and Aging Backlog – June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C653-F8B5-41F3-8E37-A706BD375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F7C1-D009-4CE9-8AC3-DE6DE3018D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427117A-2F3C-413D-9E9E-A39679BF569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41682662"/>
              </p:ext>
            </p:extLst>
          </p:nvPr>
        </p:nvGraphicFramePr>
        <p:xfrm>
          <a:off x="582613" y="1417638"/>
          <a:ext cx="6847997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C82B6D9-AAF9-426E-808A-A28F1C2CFAE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70374560"/>
              </p:ext>
            </p:extLst>
          </p:nvPr>
        </p:nvGraphicFramePr>
        <p:xfrm>
          <a:off x="7430610" y="1417638"/>
          <a:ext cx="4178778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24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1D7F25-2195-4E9D-ADF4-BE053A267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5936" y="1799030"/>
            <a:ext cx="7804759" cy="1026717"/>
          </a:xfrm>
        </p:spPr>
        <p:txBody>
          <a:bodyPr anchor="b">
            <a:normAutofit/>
          </a:bodyPr>
          <a:lstStyle/>
          <a:p>
            <a:r>
              <a:rPr lang="en-US" dirty="0"/>
              <a:t>Backup</a:t>
            </a:r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2E26C52D-8E15-4DED-B77A-956241D58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37" y="2861532"/>
            <a:ext cx="7804757" cy="47782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1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74F70D-A8A3-4C88-929E-6F6DD75C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Changes to Reporting Jan 2021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3A504-C662-4978-B726-49F1E591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1800" dirty="0"/>
              <a:t>All cases and case types being reported as of Jan 2021</a:t>
            </a:r>
          </a:p>
          <a:p>
            <a:pPr marL="915988" lvl="1" indent="-342900"/>
            <a:r>
              <a:rPr lang="en-US" sz="1800" dirty="0"/>
              <a:t>Previous reports excluded some cases and case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Slide 2 – Backlog only shown for Jan 2021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Slide 2 – Case data for months prior to Jan 2021 was pulled separately and should be a close representation of activity in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Slide 3 – Some Provider groups are combined to better represent Support Teams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Slide 5 – Bulk PMD cases were previously not reported, which accounts for the jump in automated case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Slide 7 – Project case backlog drop at year end is expected as many projects are closed at year end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D6A3F8-18C4-4DBD-9E3F-2009657B72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CommScope, Inc.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85E8D-0CED-471A-8381-01C403DFC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E2BEB5-2653-6044-B03D-162392F9D4C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mmScope Base">
  <a:themeElements>
    <a:clrScheme name="CommScope">
      <a:dk1>
        <a:srgbClr val="000000"/>
      </a:dk1>
      <a:lt1>
        <a:srgbClr val="FFFFFF"/>
      </a:lt1>
      <a:dk2>
        <a:srgbClr val="FF008F"/>
      </a:dk2>
      <a:lt2>
        <a:srgbClr val="E7E6E6"/>
      </a:lt2>
      <a:accent1>
        <a:srgbClr val="6A1499"/>
      </a:accent1>
      <a:accent2>
        <a:srgbClr val="0039C1"/>
      </a:accent2>
      <a:accent3>
        <a:srgbClr val="00ADEF"/>
      </a:accent3>
      <a:accent4>
        <a:srgbClr val="00B250"/>
      </a:accent4>
      <a:accent5>
        <a:srgbClr val="BDE12A"/>
      </a:accent5>
      <a:accent6>
        <a:srgbClr val="FF76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13AAED"/>
            </a:gs>
            <a:gs pos="100000">
              <a:srgbClr val="1181CA"/>
            </a:gs>
          </a:gsLst>
          <a:lin ang="0" scaled="1"/>
        </a:gradFill>
        <a:ln>
          <a:noFill/>
        </a:ln>
      </a:spPr>
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<a:prstTxWarp prst="textNoShape">
          <a:avLst/>
        </a:prstTxWarp>
        <a:noAutofit/>
      </a:bodyPr>
      <a:lstStyle>
        <a:defPPr marL="17463" marR="0" indent="0" algn="l" defTabSz="914400" rtl="0" eaLnBrk="1" fontAlgn="auto" latinLnBrk="0" hangingPunct="1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err="1" smtClean="0">
            <a:ln>
              <a:noFill/>
            </a:ln>
            <a:solidFill>
              <a:srgbClr val="FFFFFF"/>
            </a:solidFill>
            <a:effectLst/>
            <a:uLnTx/>
            <a:uFillTx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1440" tIns="91440" rIns="91440" bIns="91440" rtlCol="0" anchor="t" anchorCtr="0">
        <a:noAutofit/>
      </a:bodyPr>
      <a:lstStyle>
        <a:defPPr marL="17463" marR="0" defTabSz="914400" rtl="0" eaLnBrk="1" fontAlgn="auto" latinLnBrk="0" hangingPunct="1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uLnTx/>
            <a:uFillTx/>
            <a:latin typeface="Segoe UI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2CE15DB-9214-F94C-8CE7-6D5F1D28AE5A}" vid="{DA890D73-9B6E-B043-B56E-4904835A2DCA}"/>
    </a:ext>
  </a:extLst>
</a:theme>
</file>

<file path=ppt/theme/theme2.xml><?xml version="1.0" encoding="utf-8"?>
<a:theme xmlns:a="http://schemas.openxmlformats.org/drawingml/2006/main" name="Office Theme">
  <a:themeElements>
    <a:clrScheme name="Arris Oct 2014">
      <a:dk1>
        <a:sysClr val="windowText" lastClr="000000"/>
      </a:dk1>
      <a:lt1>
        <a:sysClr val="window" lastClr="FFFFFF"/>
      </a:lt1>
      <a:dk2>
        <a:srgbClr val="58585A"/>
      </a:dk2>
      <a:lt2>
        <a:srgbClr val="DBDBDB"/>
      </a:lt2>
      <a:accent1>
        <a:srgbClr val="F1740D"/>
      </a:accent1>
      <a:accent2>
        <a:srgbClr val="58585A"/>
      </a:accent2>
      <a:accent3>
        <a:srgbClr val="93BB2F"/>
      </a:accent3>
      <a:accent4>
        <a:srgbClr val="37529F"/>
      </a:accent4>
      <a:accent5>
        <a:srgbClr val="8D8F90"/>
      </a:accent5>
      <a:accent6>
        <a:srgbClr val="E3390B"/>
      </a:accent6>
      <a:hlink>
        <a:srgbClr val="37529F"/>
      </a:hlink>
      <a:folHlink>
        <a:srgbClr val="58585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28600" indent="-228600">
          <a:lnSpc>
            <a:spcPct val="90000"/>
          </a:lnSpc>
          <a:buClr>
            <a:schemeClr val="accent1"/>
          </a:buClr>
          <a:buSzPct val="90000"/>
          <a:buFont typeface="Arial" panose="020B0604020202020204" pitchFamily="34" charset="0"/>
          <a:buChar char="•"/>
          <a:defRPr/>
        </a:defPPr>
      </a:lstStyle>
    </a:txDef>
  </a:objectDefaults>
  <a:extraClrSchemeLst/>
  <a:custClrLst>
    <a:custClr name="201|88|25">
      <a:srgbClr val="C95819"/>
    </a:custClr>
    <a:custClr name="164|15|4">
      <a:srgbClr val="A40F04"/>
    </a:custClr>
    <a:custClr name="49|62|115">
      <a:srgbClr val="313E73"/>
    </a:custClr>
    <a:custClr name="97|123|31">
      <a:srgbClr val="617B1F"/>
    </a:custClr>
    <a:custClr name="141|116|97">
      <a:srgbClr val="8D7461"/>
    </a:custClr>
    <a:custClr name="175|176|177">
      <a:srgbClr val="AFB0B1"/>
    </a:custClr>
  </a:custClrLst>
</a:theme>
</file>

<file path=ppt/theme/theme3.xml><?xml version="1.0" encoding="utf-8"?>
<a:theme xmlns:a="http://schemas.openxmlformats.org/drawingml/2006/main" name="Office Theme">
  <a:themeElements>
    <a:clrScheme name="Arris Oct 2014">
      <a:dk1>
        <a:sysClr val="windowText" lastClr="000000"/>
      </a:dk1>
      <a:lt1>
        <a:sysClr val="window" lastClr="FFFFFF"/>
      </a:lt1>
      <a:dk2>
        <a:srgbClr val="58585A"/>
      </a:dk2>
      <a:lt2>
        <a:srgbClr val="DBDBDB"/>
      </a:lt2>
      <a:accent1>
        <a:srgbClr val="F1740D"/>
      </a:accent1>
      <a:accent2>
        <a:srgbClr val="58585A"/>
      </a:accent2>
      <a:accent3>
        <a:srgbClr val="93BB2F"/>
      </a:accent3>
      <a:accent4>
        <a:srgbClr val="37529F"/>
      </a:accent4>
      <a:accent5>
        <a:srgbClr val="8D8F90"/>
      </a:accent5>
      <a:accent6>
        <a:srgbClr val="E3390B"/>
      </a:accent6>
      <a:hlink>
        <a:srgbClr val="37529F"/>
      </a:hlink>
      <a:folHlink>
        <a:srgbClr val="58585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28600" indent="-228600">
          <a:lnSpc>
            <a:spcPct val="90000"/>
          </a:lnSpc>
          <a:buClr>
            <a:schemeClr val="accent1"/>
          </a:buClr>
          <a:buSzPct val="90000"/>
          <a:buFont typeface="Arial" panose="020B0604020202020204" pitchFamily="34" charset="0"/>
          <a:buChar char="•"/>
          <a:defRPr/>
        </a:defPPr>
      </a:lstStyle>
    </a:txDef>
  </a:objectDefaults>
  <a:extraClrSchemeLst/>
  <a:custClrLst>
    <a:custClr name="201|88|25">
      <a:srgbClr val="C95819"/>
    </a:custClr>
    <a:custClr name="164|15|4">
      <a:srgbClr val="A40F04"/>
    </a:custClr>
    <a:custClr name="49|62|115">
      <a:srgbClr val="313E73"/>
    </a:custClr>
    <a:custClr name="97|123|31">
      <a:srgbClr val="617B1F"/>
    </a:custClr>
    <a:custClr name="141|116|97">
      <a:srgbClr val="8D7461"/>
    </a:custClr>
    <a:custClr name="175|176|177">
      <a:srgbClr val="AFB0B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odifiedDate xmlns="52f30b34-4ade-4f53-9ad1-e3140b4280b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068FA0E94DC44FBF82FD1E56C676F0" ma:contentTypeVersion="14" ma:contentTypeDescription="Create a new document." ma:contentTypeScope="" ma:versionID="d9e9db73a4f97b137e096a0b8ecd078c">
  <xsd:schema xmlns:xsd="http://www.w3.org/2001/XMLSchema" xmlns:xs="http://www.w3.org/2001/XMLSchema" xmlns:p="http://schemas.microsoft.com/office/2006/metadata/properties" xmlns:ns2="cdd77c54-be85-4e20-a685-c1585a6e8291" xmlns:ns3="52f30b34-4ade-4f53-9ad1-e3140b4280b9" targetNamespace="http://schemas.microsoft.com/office/2006/metadata/properties" ma:root="true" ma:fieldsID="646b755eb1cf803567c7cbc7ee993b8a" ns2:_="" ns3:_="">
    <xsd:import namespace="cdd77c54-be85-4e20-a685-c1585a6e8291"/>
    <xsd:import namespace="52f30b34-4ade-4f53-9ad1-e3140b4280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odifiedDate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d77c54-be85-4e20-a685-c1585a6e82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30b34-4ade-4f53-9ad1-e3140b4280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odifiedDate" ma:index="12" nillable="true" ma:displayName="Modified Date" ma:format="DateTime" ma:internalName="ModifiedDate">
      <xsd:simpleType>
        <xsd:restriction base="dms:DateTim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CEB51F-3D68-42B4-A900-0AD8457C43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11EE1D-5294-49F7-91D9-438F072857D1}">
  <ds:schemaRefs>
    <ds:schemaRef ds:uri="http://schemas.microsoft.com/office/2006/metadata/properties"/>
    <ds:schemaRef ds:uri="http://schemas.microsoft.com/office/infopath/2007/PartnerControls"/>
    <ds:schemaRef ds:uri="52f30b34-4ade-4f53-9ad1-e3140b4280b9"/>
  </ds:schemaRefs>
</ds:datastoreItem>
</file>

<file path=customXml/itemProps3.xml><?xml version="1.0" encoding="utf-8"?>
<ds:datastoreItem xmlns:ds="http://schemas.openxmlformats.org/officeDocument/2006/customXml" ds:itemID="{7414D59F-9D20-4276-B74B-A9AD586BEC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d77c54-be85-4e20-a685-c1585a6e8291"/>
    <ds:schemaRef ds:uri="52f30b34-4ade-4f53-9ad1-e3140b4280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490</Words>
  <Application>Microsoft Office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Segoe UI</vt:lpstr>
      <vt:lpstr>CommScope Base</vt:lpstr>
      <vt:lpstr>Technical Services Overall Operations Review</vt:lpstr>
      <vt:lpstr>Cases Opened by Case Type vs Total Backlog</vt:lpstr>
      <vt:lpstr>Cases Opened by Provider Group– June 2021 </vt:lpstr>
      <vt:lpstr>All Surveys June 2021</vt:lpstr>
      <vt:lpstr>Cases Opened by Source – June 2021</vt:lpstr>
      <vt:lpstr>S1 Cases by Company Sites – June 2021</vt:lpstr>
      <vt:lpstr>Project Cases Opened vs Backlog and Aging Backlog – June 2021</vt:lpstr>
      <vt:lpstr>Backup</vt:lpstr>
      <vt:lpstr>Changes to Reporting Jan 2021</vt:lpstr>
      <vt:lpstr>Case Type Definitions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Services Overall Operations Review</dc:title>
  <dc:creator>Peterson, Susan L.</dc:creator>
  <cp:lastModifiedBy>Cole Phillips</cp:lastModifiedBy>
  <cp:revision>6</cp:revision>
  <dcterms:created xsi:type="dcterms:W3CDTF">2021-06-02T19:27:23Z</dcterms:created>
  <dcterms:modified xsi:type="dcterms:W3CDTF">2021-10-13T19:54:37Z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0x0101005D068FA0E94DC44FBF82FD1E56C676F0</vt:lpwstr>
  </property>
</Properties>
</file>